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9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theme/theme30.xml" ContentType="application/vnd.openxmlformats-officedocument.theme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theme/theme32.xml" ContentType="application/vnd.openxmlformats-officedocument.theme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3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4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35.xml" ContentType="application/vnd.openxmlformats-officedocument.theme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36.xml" ContentType="application/vnd.openxmlformats-officedocument.theme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7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38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39.xml" ContentType="application/vnd.openxmlformats-officedocument.theme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40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41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3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4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theme/theme45.xml" ContentType="application/vnd.openxmlformats-officedocument.theme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theme/theme46.xml" ContentType="application/vnd.openxmlformats-officedocument.theme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theme/theme47.xml" ContentType="application/vnd.openxmlformats-officedocument.theme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  <p:sldMasterId id="2147483830" r:id="rId15"/>
    <p:sldMasterId id="2147483843" r:id="rId16"/>
    <p:sldMasterId id="2147483856" r:id="rId17"/>
    <p:sldMasterId id="2147483869" r:id="rId18"/>
    <p:sldMasterId id="2147483882" r:id="rId19"/>
    <p:sldMasterId id="2147483895" r:id="rId20"/>
    <p:sldMasterId id="2147483908" r:id="rId21"/>
    <p:sldMasterId id="2147483921" r:id="rId22"/>
    <p:sldMasterId id="2147483934" r:id="rId23"/>
    <p:sldMasterId id="2147483947" r:id="rId24"/>
    <p:sldMasterId id="2147483960" r:id="rId25"/>
    <p:sldMasterId id="2147483973" r:id="rId26"/>
    <p:sldMasterId id="2147483986" r:id="rId27"/>
    <p:sldMasterId id="2147483999" r:id="rId28"/>
    <p:sldMasterId id="2147484012" r:id="rId29"/>
    <p:sldMasterId id="2147484025" r:id="rId30"/>
    <p:sldMasterId id="2147484038" r:id="rId31"/>
    <p:sldMasterId id="2147484051" r:id="rId32"/>
    <p:sldMasterId id="2147484064" r:id="rId33"/>
    <p:sldMasterId id="2147484077" r:id="rId34"/>
    <p:sldMasterId id="2147484090" r:id="rId35"/>
    <p:sldMasterId id="2147484103" r:id="rId36"/>
    <p:sldMasterId id="2147484116" r:id="rId37"/>
    <p:sldMasterId id="2147484129" r:id="rId38"/>
    <p:sldMasterId id="2147484142" r:id="rId39"/>
    <p:sldMasterId id="2147484155" r:id="rId40"/>
    <p:sldMasterId id="2147484168" r:id="rId41"/>
    <p:sldMasterId id="2147484181" r:id="rId42"/>
    <p:sldMasterId id="2147484194" r:id="rId43"/>
    <p:sldMasterId id="2147484207" r:id="rId44"/>
    <p:sldMasterId id="2147484220" r:id="rId45"/>
    <p:sldMasterId id="2147484233" r:id="rId46"/>
    <p:sldMasterId id="2147484246" r:id="rId47"/>
    <p:sldMasterId id="2147484259" r:id="rId48"/>
  </p:sldMasterIdLst>
  <p:notesMasterIdLst>
    <p:notesMasterId r:id="rId62"/>
  </p:notesMasterIdLst>
  <p:sldIdLst>
    <p:sldId id="256" r:id="rId49"/>
    <p:sldId id="257" r:id="rId50"/>
    <p:sldId id="258" r:id="rId51"/>
    <p:sldId id="259" r:id="rId52"/>
    <p:sldId id="260" r:id="rId53"/>
    <p:sldId id="261" r:id="rId54"/>
    <p:sldId id="262" r:id="rId55"/>
    <p:sldId id="263" r:id="rId56"/>
    <p:sldId id="265" r:id="rId57"/>
    <p:sldId id="266" r:id="rId58"/>
    <p:sldId id="267" r:id="rId59"/>
    <p:sldId id="268" r:id="rId60"/>
    <p:sldId id="269" r:id="rId61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2.xml"/><Relationship Id="rId55" Type="http://schemas.openxmlformats.org/officeDocument/2006/relationships/slide" Target="slides/slide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5.xml"/><Relationship Id="rId58" Type="http://schemas.openxmlformats.org/officeDocument/2006/relationships/slide" Target="slides/slide1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" Target="slides/slide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6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.xml"/><Relationship Id="rId57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4.xml"/><Relationship Id="rId60" Type="http://schemas.openxmlformats.org/officeDocument/2006/relationships/slide" Target="slides/slide1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E072CB04-B2F1-47E0-8B18-7725E09A8EF8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1315F41-E572-438D-A021-3C01E35038F1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1BB9870-747F-4C68-ACBC-AB45E9EE6A18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10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4532DC5-177B-4108-BEE6-4E0D04E6F73F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11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2B5E3DA9-2883-40CE-AFB3-BC94013B12D2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12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66404875-4D0A-448D-9ABB-7EDAA6F8A8DC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13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E2E03E4-C52F-489A-9456-6BFE15B473B2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2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0B7BE2EC-55CC-4883-9E54-620F7A9C1279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3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CB9472D9-F27D-424F-89B9-A9924AD55913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4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1E8240A7-4887-4AD3-9053-7BAB3ED22BAB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5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A434355-E0CA-416C-8F1D-1A124129BD06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6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79437038-8921-4EED-8F4C-73EA036B9C9F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7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59BF48A1-9201-4304-B6AD-3F80C9CD2E7D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8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TextShape 1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38753ABB-747F-4E57-B699-0A877E00F944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pPr algn="r">
                <a:lnSpc>
                  <a:spcPct val="100000"/>
                </a:lnSpc>
              </a:pPr>
              <a:t>9</a:t>
            </a:fld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40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0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2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4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6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2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7.xml"/><Relationship Id="rId7" Type="http://schemas.openxmlformats.org/officeDocument/2006/relationships/slideLayout" Target="../slideLayouts/slideLayout331.xml"/><Relationship Id="rId12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26.xml"/><Relationship Id="rId1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30.xml"/><Relationship Id="rId11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33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6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51.xml"/><Relationship Id="rId7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0.xml"/><Relationship Id="rId1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9.xml"/><Relationship Id="rId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8.xml"/><Relationship Id="rId4" Type="http://schemas.openxmlformats.org/officeDocument/2006/relationships/slideLayout" Target="../slideLayouts/slideLayout352.xml"/><Relationship Id="rId9" Type="http://schemas.openxmlformats.org/officeDocument/2006/relationships/slideLayout" Target="../slideLayouts/slideLayout357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8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7.xml"/><Relationship Id="rId12" Type="http://schemas.openxmlformats.org/officeDocument/2006/relationships/slideLayout" Target="../slideLayouts/slideLayout372.xml"/><Relationship Id="rId2" Type="http://schemas.openxmlformats.org/officeDocument/2006/relationships/slideLayout" Target="../slideLayouts/slideLayout362.xml"/><Relationship Id="rId1" Type="http://schemas.openxmlformats.org/officeDocument/2006/relationships/slideLayout" Target="../slideLayouts/slideLayout361.xml"/><Relationship Id="rId6" Type="http://schemas.openxmlformats.org/officeDocument/2006/relationships/slideLayout" Target="../slideLayouts/slideLayout366.xml"/><Relationship Id="rId11" Type="http://schemas.openxmlformats.org/officeDocument/2006/relationships/slideLayout" Target="../slideLayouts/slideLayout371.xml"/><Relationship Id="rId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70.xml"/><Relationship Id="rId4" Type="http://schemas.openxmlformats.org/officeDocument/2006/relationships/slideLayout" Target="../slideLayouts/slideLayout364.xml"/><Relationship Id="rId9" Type="http://schemas.openxmlformats.org/officeDocument/2006/relationships/slideLayout" Target="../slideLayouts/slideLayout36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4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2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87.xml"/><Relationship Id="rId7" Type="http://schemas.openxmlformats.org/officeDocument/2006/relationships/slideLayout" Target="../slideLayouts/slideLayout391.xml"/><Relationship Id="rId12" Type="http://schemas.openxmlformats.org/officeDocument/2006/relationships/slideLayout" Target="../slideLayouts/slideLayout396.xml"/><Relationship Id="rId2" Type="http://schemas.openxmlformats.org/officeDocument/2006/relationships/slideLayout" Target="../slideLayouts/slideLayout386.xml"/><Relationship Id="rId1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90.xml"/><Relationship Id="rId11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89.xml"/><Relationship Id="rId10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88.xml"/><Relationship Id="rId9" Type="http://schemas.openxmlformats.org/officeDocument/2006/relationships/slideLayout" Target="../slideLayouts/slideLayout39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slideLayout" Target="../slideLayouts/slideLayout420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8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427.xml"/><Relationship Id="rId12" Type="http://schemas.openxmlformats.org/officeDocument/2006/relationships/slideLayout" Target="../slideLayouts/slideLayout432.xml"/><Relationship Id="rId2" Type="http://schemas.openxmlformats.org/officeDocument/2006/relationships/slideLayout" Target="../slideLayouts/slideLayout422.xml"/><Relationship Id="rId1" Type="http://schemas.openxmlformats.org/officeDocument/2006/relationships/slideLayout" Target="../slideLayouts/slideLayout421.xml"/><Relationship Id="rId6" Type="http://schemas.openxmlformats.org/officeDocument/2006/relationships/slideLayout" Target="../slideLayouts/slideLayout426.xml"/><Relationship Id="rId11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24.xml"/><Relationship Id="rId9" Type="http://schemas.openxmlformats.org/officeDocument/2006/relationships/slideLayout" Target="../slideLayouts/slideLayout429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0.xml"/><Relationship Id="rId13" Type="http://schemas.openxmlformats.org/officeDocument/2006/relationships/theme" Target="../theme/theme37.xml"/><Relationship Id="rId3" Type="http://schemas.openxmlformats.org/officeDocument/2006/relationships/slideLayout" Target="../slideLayouts/slideLayout435.xml"/><Relationship Id="rId7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434.xml"/><Relationship Id="rId1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8.xml"/><Relationship Id="rId11" Type="http://schemas.openxmlformats.org/officeDocument/2006/relationships/slideLayout" Target="../slideLayouts/slideLayout443.xml"/><Relationship Id="rId5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42.xml"/><Relationship Id="rId4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41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2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47.xml"/><Relationship Id="rId7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6.xml"/><Relationship Id="rId2" Type="http://schemas.openxmlformats.org/officeDocument/2006/relationships/slideLayout" Target="../slideLayouts/slideLayout446.xml"/><Relationship Id="rId1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50.xml"/><Relationship Id="rId11" Type="http://schemas.openxmlformats.org/officeDocument/2006/relationships/slideLayout" Target="../slideLayouts/slideLayout455.xml"/><Relationship Id="rId5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4.xml"/><Relationship Id="rId4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53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6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71.xml"/><Relationship Id="rId7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0.xml"/><Relationship Id="rId1" Type="http://schemas.openxmlformats.org/officeDocument/2006/relationships/slideLayout" Target="../slideLayouts/slideLayout469.xml"/><Relationship Id="rId6" Type="http://schemas.openxmlformats.org/officeDocument/2006/relationships/slideLayout" Target="../slideLayouts/slideLayout474.xml"/><Relationship Id="rId11" Type="http://schemas.openxmlformats.org/officeDocument/2006/relationships/slideLayout" Target="../slideLayouts/slideLayout479.xml"/><Relationship Id="rId5" Type="http://schemas.openxmlformats.org/officeDocument/2006/relationships/slideLayout" Target="../slideLayouts/slideLayout473.xml"/><Relationship Id="rId10" Type="http://schemas.openxmlformats.org/officeDocument/2006/relationships/slideLayout" Target="../slideLayouts/slideLayout478.xml"/><Relationship Id="rId4" Type="http://schemas.openxmlformats.org/officeDocument/2006/relationships/slideLayout" Target="../slideLayouts/slideLayout472.xml"/><Relationship Id="rId9" Type="http://schemas.openxmlformats.org/officeDocument/2006/relationships/slideLayout" Target="../slideLayouts/slideLayout477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8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83.xml"/><Relationship Id="rId7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92.xml"/><Relationship Id="rId2" Type="http://schemas.openxmlformats.org/officeDocument/2006/relationships/slideLayout" Target="../slideLayouts/slideLayout482.xml"/><Relationship Id="rId1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91.xml"/><Relationship Id="rId5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90.xml"/><Relationship Id="rId4" Type="http://schemas.openxmlformats.org/officeDocument/2006/relationships/slideLayout" Target="../slideLayouts/slideLayout484.xml"/><Relationship Id="rId9" Type="http://schemas.openxmlformats.org/officeDocument/2006/relationships/slideLayout" Target="../slideLayouts/slideLayout48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0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95.xml"/><Relationship Id="rId7" Type="http://schemas.openxmlformats.org/officeDocument/2006/relationships/slideLayout" Target="../slideLayouts/slideLayout499.xml"/><Relationship Id="rId12" Type="http://schemas.openxmlformats.org/officeDocument/2006/relationships/slideLayout" Target="../slideLayouts/slideLayout504.xml"/><Relationship Id="rId2" Type="http://schemas.openxmlformats.org/officeDocument/2006/relationships/slideLayout" Target="../slideLayouts/slideLayout494.xml"/><Relationship Id="rId1" Type="http://schemas.openxmlformats.org/officeDocument/2006/relationships/slideLayout" Target="../slideLayouts/slideLayout493.xml"/><Relationship Id="rId6" Type="http://schemas.openxmlformats.org/officeDocument/2006/relationships/slideLayout" Target="../slideLayouts/slideLayout498.xml"/><Relationship Id="rId11" Type="http://schemas.openxmlformats.org/officeDocument/2006/relationships/slideLayout" Target="../slideLayouts/slideLayout503.xml"/><Relationship Id="rId5" Type="http://schemas.openxmlformats.org/officeDocument/2006/relationships/slideLayout" Target="../slideLayouts/slideLayout497.xml"/><Relationship Id="rId10" Type="http://schemas.openxmlformats.org/officeDocument/2006/relationships/slideLayout" Target="../slideLayouts/slideLayout502.xml"/><Relationship Id="rId4" Type="http://schemas.openxmlformats.org/officeDocument/2006/relationships/slideLayout" Target="../slideLayouts/slideLayout496.xml"/><Relationship Id="rId9" Type="http://schemas.openxmlformats.org/officeDocument/2006/relationships/slideLayout" Target="../slideLayouts/slideLayout50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theme" Target="../theme/theme44.xml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8.xml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7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theme" Target="../theme/theme45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slideLayout" Target="../slideLayouts/slideLayout540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8.xml"/><Relationship Id="rId13" Type="http://schemas.openxmlformats.org/officeDocument/2006/relationships/theme" Target="../theme/theme46.xml"/><Relationship Id="rId3" Type="http://schemas.openxmlformats.org/officeDocument/2006/relationships/slideLayout" Target="../slideLayouts/slideLayout543.xml"/><Relationship Id="rId7" Type="http://schemas.openxmlformats.org/officeDocument/2006/relationships/slideLayout" Target="../slideLayouts/slideLayout547.xml"/><Relationship Id="rId12" Type="http://schemas.openxmlformats.org/officeDocument/2006/relationships/slideLayout" Target="../slideLayouts/slideLayout552.xml"/><Relationship Id="rId2" Type="http://schemas.openxmlformats.org/officeDocument/2006/relationships/slideLayout" Target="../slideLayouts/slideLayout542.xml"/><Relationship Id="rId1" Type="http://schemas.openxmlformats.org/officeDocument/2006/relationships/slideLayout" Target="../slideLayouts/slideLayout541.xml"/><Relationship Id="rId6" Type="http://schemas.openxmlformats.org/officeDocument/2006/relationships/slideLayout" Target="../slideLayouts/slideLayout546.xml"/><Relationship Id="rId11" Type="http://schemas.openxmlformats.org/officeDocument/2006/relationships/slideLayout" Target="../slideLayouts/slideLayout551.xml"/><Relationship Id="rId5" Type="http://schemas.openxmlformats.org/officeDocument/2006/relationships/slideLayout" Target="../slideLayouts/slideLayout545.xml"/><Relationship Id="rId10" Type="http://schemas.openxmlformats.org/officeDocument/2006/relationships/slideLayout" Target="../slideLayouts/slideLayout550.xml"/><Relationship Id="rId4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49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0.xml"/><Relationship Id="rId13" Type="http://schemas.openxmlformats.org/officeDocument/2006/relationships/theme" Target="../theme/theme47.xml"/><Relationship Id="rId3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59.xml"/><Relationship Id="rId12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63.xml"/><Relationship Id="rId5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62.xml"/><Relationship Id="rId4" Type="http://schemas.openxmlformats.org/officeDocument/2006/relationships/slideLayout" Target="../slideLayouts/slideLayout556.xml"/><Relationship Id="rId9" Type="http://schemas.openxmlformats.org/officeDocument/2006/relationships/slideLayout" Target="../slideLayouts/slideLayout561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2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67.xml"/><Relationship Id="rId7" Type="http://schemas.openxmlformats.org/officeDocument/2006/relationships/slideLayout" Target="../slideLayouts/slideLayout571.xml"/><Relationship Id="rId12" Type="http://schemas.openxmlformats.org/officeDocument/2006/relationships/slideLayout" Target="../slideLayouts/slideLayout576.xml"/><Relationship Id="rId2" Type="http://schemas.openxmlformats.org/officeDocument/2006/relationships/slideLayout" Target="../slideLayouts/slideLayout566.xml"/><Relationship Id="rId1" Type="http://schemas.openxmlformats.org/officeDocument/2006/relationships/slideLayout" Target="../slideLayouts/slideLayout565.xml"/><Relationship Id="rId6" Type="http://schemas.openxmlformats.org/officeDocument/2006/relationships/slideLayout" Target="../slideLayouts/slideLayout570.xml"/><Relationship Id="rId11" Type="http://schemas.openxmlformats.org/officeDocument/2006/relationships/slideLayout" Target="../slideLayouts/slideLayout575.xml"/><Relationship Id="rId5" Type="http://schemas.openxmlformats.org/officeDocument/2006/relationships/slideLayout" Target="../slideLayouts/slideLayout569.xml"/><Relationship Id="rId10" Type="http://schemas.openxmlformats.org/officeDocument/2006/relationships/slideLayout" Target="../slideLayouts/slideLayout574.xml"/><Relationship Id="rId4" Type="http://schemas.openxmlformats.org/officeDocument/2006/relationships/slideLayout" Target="../slideLayouts/slideLayout568.xml"/><Relationship Id="rId9" Type="http://schemas.openxmlformats.org/officeDocument/2006/relationships/slideLayout" Target="../slideLayouts/slideLayout5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8ACC77-DBF5-44C9-9EDC-6F36CD85757B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59821C3-DB0E-44B2-A86A-86760A14654B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E4C990B-47C4-4D27-8317-FC89BAD0B1ED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7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8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D0609D5-D677-4B98-9696-47816C8C2E18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748B747-705B-426A-A586-C93D7138EC6B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1B8A9A5-5BAA-4BB9-A2E5-5EDD2030C651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720" cy="5811840"/>
          </a:xfrm>
          <a:prstGeom prst="rect">
            <a:avLst/>
          </a:prstGeom>
        </p:spPr>
        <p:txBody>
          <a:bodyPr vert="vert"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762520" cy="581184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9BBB260-6862-4B88-9869-6BC63AB2254C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4ECD9E0-0B32-4218-B1C9-C45F96C879C8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3B82BCF-C5F1-4FA4-BC29-1A6A0A90DF9B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0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01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2878817-A39A-4B0B-9547-F2655A6F71AA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8FE1-63C9-4257-A4EB-62ADF242A254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AEE8-D9A9-4DC5-84DD-3253106D3F9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C6D57E0-DB9F-46A1-B358-E8D957FB5ADF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83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BD75077-1871-40B2-913C-F334E06A2581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3657081-2765-4294-A2E3-9B9F56ED457C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B75D15-90D6-4D7B-8723-31BFE8828AB7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PlaceHolder 3"/>
          <p:cNvSpPr>
            <a:spLocks noGrp="1"/>
          </p:cNvSpPr>
          <p:nvPr>
            <p:ph type="title"/>
          </p:nvPr>
        </p:nvSpPr>
        <p:spPr>
          <a:xfrm>
            <a:off x="464832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4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827FEEF-7735-486B-B1F6-E571F32F6850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5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6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10C277C-E9FE-4D57-A253-D0E513FA1B92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/>
    <p:bodyStyle/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5" name="PlaceHolder 3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6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7" name="PlaceHolder 5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8" name="PlaceHolder 6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A9B44B5-7612-44AA-AF57-16B670A294A7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9" name="PlaceHolder 7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10" name="PlaceHolder 8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48B4E45-A564-4854-9D99-983D7B7D0774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/>
    <p:bodyStyle/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8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2C84380-35D6-4791-9136-EF0EDEECD063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49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0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099760F-2969-4A13-A083-2DCB9E17C7D2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1F8C-3F75-4CFC-89EA-700623BB9652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E6011-D9CD-4C52-9F48-C997830083D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33FF231-0D65-41AC-9CD8-C72D4E4B2E91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9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89AD61F-BB98-4F28-AF06-1F7778A66D62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79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/>
    <p:bodyStyle/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C6C48B4-F8EB-427C-B128-A07BC634D29A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2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33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9F66E6B-8540-4A2E-A443-DC311266F9F7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/>
    <p:bodyStyle/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2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3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DAD564B-19BF-4135-8951-643145771C1A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4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5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BC6FC10-3D78-4A2C-934E-06DFA4C6BA7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/>
    <p:bodyStyle/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4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B072C8E-7E42-4249-9898-0692B6000A72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5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16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80BBD70-99A5-45AF-B97C-42510196C529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/>
    <p:bodyStyle/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720" cy="5811840"/>
          </a:xfrm>
          <a:prstGeom prst="rect">
            <a:avLst/>
          </a:prstGeom>
        </p:spPr>
        <p:txBody>
          <a:bodyPr vert="vert"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4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762520" cy="581184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37BCE22-F65F-4C3D-A041-4881B91A0A46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B6F9DDF-01E5-427D-A8B9-CF06C06C4AFB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xStyles>
    <p:titleStyle/>
    <p:bodyStyle/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6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9409208-E8FD-4D2C-9015-46D36BDA42E9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7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98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A5ABF4E-0819-44E5-8D86-C00DB329247D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/>
    <p:bodyStyle/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B024-7E0E-4B33-B878-299D11D64A36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9155B-9E52-430F-96C0-B9D87B2EE86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/>
    <p:bodyStyle/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7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8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7AD8474-80C5-406C-9DCF-6709C79377A6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79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80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D2127F7-4B31-4668-9A81-B90F7005B5CA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</p:sldLayoutIdLst>
  <p:txStyles>
    <p:titleStyle/>
    <p:bodyStyle/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8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9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4D2034A-F379-4998-A82E-A1AE7D397CA8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0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1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9B646DD-1F02-483C-ADED-7020C7E55261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xStyles>
    <p:titleStyle/>
    <p:bodyStyle/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9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0" name="PlaceHolder 3"/>
          <p:cNvSpPr>
            <a:spLocks noGrp="1"/>
          </p:cNvSpPr>
          <p:nvPr>
            <p:ph type="title"/>
          </p:nvPr>
        </p:nvSpPr>
        <p:spPr>
          <a:xfrm>
            <a:off x="464832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1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7BC2293-6516-406C-BD7F-114A6205AE49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2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3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2A621CA-6C3E-46B5-A80F-0DEE1ED2C11F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1A38430F-0BF6-4C79-9EC3-7A2509D2C847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6F83727-8B8F-4969-AB2D-EBEFF86D5E5F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1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2" name="PlaceHolder 3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3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4" name="PlaceHolder 5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5" name="PlaceHolder 6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A3E162B0-F828-4CDD-90AC-AABA84490407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6" name="PlaceHolder 7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7" name="PlaceHolder 8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21B1E0B-77AB-4BF9-8DD2-A311BBE0ED59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</p:sldLayoutIdLst>
  <p:txStyles>
    <p:titleStyle/>
    <p:bodyStyle/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5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698D5A4-5057-4A24-ACB5-C84D4B8A6970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6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7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94947B3-3E21-473E-BEF6-0D035CE5F8B0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xStyles>
    <p:titleStyle/>
    <p:bodyStyle/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E608604-A688-4027-A0AC-C36DE4082BBA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5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6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74358D8-F884-452D-B961-C401A851D214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128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xStyles>
    <p:titleStyle/>
    <p:bodyStyle/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6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7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8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2C6A687-EF23-4693-9CD0-0989A82C33FB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29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30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70435E4-9933-45F2-A894-174C5FB49154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</p:sldLayoutIdLst>
  <p:txStyles>
    <p:titleStyle/>
    <p:bodyStyle/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8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9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0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EBDBECF-EBBE-46A6-8AE5-549F1BD4D544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1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72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C06B5E8-18F6-4D18-95B6-153E06E17BB3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/>
    <p:bodyStyle/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0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1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4F9BB67-9AD9-4461-B4AC-D5346F2BEEC1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2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13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EC3139-DABA-4ED8-933F-9FD89C56D07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</p:sldLayoutIdLst>
  <p:txStyles>
    <p:titleStyle/>
    <p:bodyStyle/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720" cy="5811840"/>
          </a:xfrm>
          <a:prstGeom prst="rect">
            <a:avLst/>
          </a:prstGeom>
        </p:spPr>
        <p:txBody>
          <a:bodyPr vert="vert"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1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762520" cy="581184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2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5DD0C67-7B70-4D4D-8789-2075F8350921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53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54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7C08B86-5DE7-481D-8A69-82BD05A5564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</p:sldLayoutIdLst>
  <p:txStyles>
    <p:titleStyle/>
    <p:bodyStyle/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0C49A4F-8431-461F-B58B-1D41BD3FB612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7A8E9FD-158E-4B47-899F-034455A0A7D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/>
    <p:bodyStyle/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F38C3-F411-47B6-8266-68542EC59348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87FA-F646-48D9-8763-432F6F5FF80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</p:sldLayoutIdLst>
  <p:txStyles>
    <p:titleStyle/>
    <p:bodyStyle/>
    <p:otherStyle/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4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30267DD-B228-4FB8-B216-C749E1333632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7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7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8626611-9DCC-4896-B3AC-0393D4264C73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3E039D0A-FB11-44A3-9343-91874340CE3A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23A422F-071C-4568-A2CA-C3E0CEC5C7E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880" cy="285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5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880" cy="150012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6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3A3E68B-8FA4-48A0-9910-443272B96BFC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7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8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677AB39-037B-42B7-BF65-F057E243BF1D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txStyles>
    <p:titleStyle/>
    <p:bodyStyle/>
    <p:otherStyle/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6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7" name="PlaceHolder 3"/>
          <p:cNvSpPr>
            <a:spLocks noGrp="1"/>
          </p:cNvSpPr>
          <p:nvPr>
            <p:ph type="title"/>
          </p:nvPr>
        </p:nvSpPr>
        <p:spPr>
          <a:xfrm>
            <a:off x="464832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8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6B99468-1BC6-415D-B9A3-2C40B7AA61DF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59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60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D3A5F3B-7482-4F50-AC3B-ED6A6397C77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p:txStyles>
    <p:titleStyle/>
    <p:bodyStyle/>
    <p:otherStyle/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8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9" name="PlaceHolder 3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0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1" name="PlaceHolder 5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2" name="PlaceHolder 6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4B98887F-5D38-415E-B321-EE0CF2FE61EB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3" name="PlaceHolder 7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04" name="PlaceHolder 8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70D9094-94B1-4D73-A54E-D0328041A788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</p:sldLayoutIdLst>
  <p:txStyles>
    <p:titleStyle/>
    <p:bodyStyle/>
    <p:otherStyle/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6AD7016-5419-4595-BB20-E26519DCC878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F50286B-8C44-4954-B0B2-91DCDED876DA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txStyles>
    <p:titleStyle/>
    <p:bodyStyle/>
    <p:otherStyle/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B6F4A8B-8E05-4524-86C9-A2EC38659302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2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83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918578-14AA-4BC5-B83A-51501AE5F437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</p:sldLayoutIdLst>
  <p:txStyles>
    <p:titleStyle/>
    <p:bodyStyle/>
    <p:otherStyle/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1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2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3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B3C2598-15FB-426A-9D53-66A73B45AB39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4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25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48E3C88-7D4A-48E7-AB70-826E4A2E5B7F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  <p:sldLayoutId id="2147484232" r:id="rId12"/>
  </p:sldLayoutIdLst>
  <p:txStyles>
    <p:titleStyle/>
    <p:bodyStyle/>
    <p:otherStyle/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3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4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5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8AE10B56-464A-406E-AAA4-BA8EA63B59FF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6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67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4FBA6CA-89E6-4D15-9955-20E04EEDD211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</p:sldLayoutIdLst>
  <p:txStyles>
    <p:titleStyle/>
    <p:bodyStyle/>
    <p:otherStyle/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880" cy="435132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6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D44C7F9-FB6F-4876-B387-11C3DF66C47B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7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8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A165EC9-1CBC-4C77-844F-133583113E5E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</p:sldLayoutIdLst>
  <p:txStyles>
    <p:titleStyle/>
    <p:bodyStyle/>
    <p:otherStyle/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720" cy="5811840"/>
          </a:xfrm>
          <a:prstGeom prst="rect">
            <a:avLst/>
          </a:prstGeom>
        </p:spPr>
        <p:txBody>
          <a:bodyPr vert="vert"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6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762520" cy="5811840"/>
          </a:xfrm>
          <a:prstGeom prst="rect">
            <a:avLst/>
          </a:prstGeom>
        </p:spPr>
        <p:txBody>
          <a:bodyPr vert="vert"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7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57EB946-0E6C-4CC8-9A7B-5A350ECE0848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8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49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9E3FCF-67D9-4B66-8B2A-560DCB24F805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title"/>
          </p:nvPr>
        </p:nvSpPr>
        <p:spPr>
          <a:xfrm>
            <a:off x="62856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4648320" y="1825560"/>
            <a:ext cx="3867120" cy="435132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C065087-52A4-4B7E-965C-69A7A1BBD73A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9ABBF8D-B724-473E-B181-6B0E22905FAD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303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30360" y="1681200"/>
            <a:ext cx="3868560" cy="824040"/>
          </a:xfrm>
          <a:prstGeom prst="rect">
            <a:avLst/>
          </a:prstGeom>
        </p:spPr>
        <p:txBody>
          <a:bodyPr anchor="b"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title"/>
          </p:nvPr>
        </p:nvSpPr>
        <p:spPr>
          <a:xfrm>
            <a:off x="630360" y="2505240"/>
            <a:ext cx="386856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7640" cy="8240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fr-FR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title"/>
          </p:nvPr>
        </p:nvSpPr>
        <p:spPr>
          <a:xfrm>
            <a:off x="4629240" y="2505240"/>
            <a:ext cx="3887640" cy="368460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C0EE46A-BAD1-4286-9D7C-D827D9200861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3" name="PlaceHolder 8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A757EEF-0BCF-4BD1-AAAB-D7303E7FCF7F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880" cy="1325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D89D4236-3CE2-44F2-96A2-4868F5A01F2E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0FC4320-D927-4FF2-AE27-EEDD229FF011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E2B64C7-2B66-4617-A94A-2B5EF26A545A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6A0B47-F623-452B-8DBE-AD1453CB5746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29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30360" y="457200"/>
            <a:ext cx="2949480" cy="160020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title"/>
          </p:nvPr>
        </p:nvSpPr>
        <p:spPr>
          <a:xfrm>
            <a:off x="3887640" y="987480"/>
            <a:ext cx="4629240" cy="4873680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
</a:t>
            </a: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
</a:t>
            </a: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
</a:t>
            </a: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
Cinquième niveau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630360" y="2057400"/>
            <a:ext cx="2949480" cy="3811680"/>
          </a:xfrm>
          <a:prstGeom prst="rect">
            <a:avLst/>
          </a:prstGeom>
        </p:spPr>
        <p:txBody>
          <a:bodyPr/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984DC5B-0D2F-4897-892F-31EA944854D2}" type="datetime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>
                <a:lnSpc>
                  <a:spcPct val="100000"/>
                </a:lnSpc>
              </a:pPr>
              <a:t>04/10/2019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5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5040"/>
          </a:xfrm>
          <a:prstGeom prst="rect">
            <a:avLst/>
          </a:prstGeom>
        </p:spPr>
        <p:txBody>
          <a:bodyPr anchor="ctr" anchorCtr="1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6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40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236E592-7FDF-48B8-A249-DB95FE5CCD4A}" type="slidenum">
              <a:rPr lang="fr-FR" sz="12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TextShape 1"/>
          <p:cNvSpPr txBox="1"/>
          <p:nvPr/>
        </p:nvSpPr>
        <p:spPr>
          <a:xfrm>
            <a:off x="543240" y="2636912"/>
            <a:ext cx="7749000" cy="1563928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VOYAGE A DUBLIN </a:t>
            </a:r>
            <a:r>
              <a:rPr lang="fr-F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
du </a:t>
            </a:r>
            <a:r>
              <a:rPr lang="fr-F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Dimanche</a:t>
            </a:r>
            <a:r>
              <a:rPr lang="fr-F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lang="fr-F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13</a:t>
            </a:r>
            <a:r>
              <a:rPr lang="fr-F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
au </a:t>
            </a:r>
            <a:r>
              <a:rPr lang="fr-FR" sz="4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Vendredi 18</a:t>
            </a:r>
            <a:r>
              <a:rPr lang="fr-FR" sz="4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
Octobre 2019</a:t>
            </a:r>
            <a:r>
              <a:rPr lang="fr-FR" sz="4800" b="1" strike="noStrike" spc="-1" dirty="0">
                <a:solidFill>
                  <a:srgbClr val="BFBFBF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
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2" name="TextShape 2"/>
          <p:cNvSpPr txBox="1"/>
          <p:nvPr/>
        </p:nvSpPr>
        <p:spPr>
          <a:xfrm>
            <a:off x="7739280" y="424080"/>
            <a:ext cx="1404720" cy="2544480"/>
          </a:xfrm>
          <a:prstGeom prst="rect">
            <a:avLst/>
          </a:prstGeom>
          <a:noFill/>
          <a:ln>
            <a:noFill/>
          </a:ln>
        </p:spPr>
      </p:sp>
      <p:sp>
        <p:nvSpPr>
          <p:cNvPr id="1993" name="TextShape 3"/>
          <p:cNvSpPr txBox="1"/>
          <p:nvPr/>
        </p:nvSpPr>
        <p:spPr>
          <a:xfrm>
            <a:off x="6771960" y="278280"/>
            <a:ext cx="2067480" cy="3008160"/>
          </a:xfrm>
          <a:prstGeom prst="rect">
            <a:avLst/>
          </a:prstGeom>
          <a:noFill/>
          <a:ln>
            <a:noFill/>
          </a:ln>
        </p:spPr>
      </p:sp>
      <p:pic>
        <p:nvPicPr>
          <p:cNvPr id="1994" name="Image 10"/>
          <p:cNvPicPr/>
          <p:nvPr/>
        </p:nvPicPr>
        <p:blipFill>
          <a:blip r:embed="rId3" cstate="print"/>
          <a:stretch/>
        </p:blipFill>
        <p:spPr>
          <a:xfrm>
            <a:off x="6000840" y="380160"/>
            <a:ext cx="3143160" cy="3381480"/>
          </a:xfrm>
          <a:prstGeom prst="rect">
            <a:avLst/>
          </a:prstGeom>
          <a:ln w="12600">
            <a:noFill/>
          </a:ln>
        </p:spPr>
      </p:pic>
      <p:pic>
        <p:nvPicPr>
          <p:cNvPr id="1995" name="Image 14"/>
          <p:cNvPicPr/>
          <p:nvPr/>
        </p:nvPicPr>
        <p:blipFill>
          <a:blip r:embed="rId4" cstate="print"/>
          <a:stretch/>
        </p:blipFill>
        <p:spPr>
          <a:xfrm>
            <a:off x="0" y="3770280"/>
            <a:ext cx="9144000" cy="3087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1" name="Picture 3"/>
          <p:cNvPicPr/>
          <p:nvPr/>
        </p:nvPicPr>
        <p:blipFill>
          <a:blip r:embed="rId3" cstate="print"/>
          <a:stretch/>
        </p:blipFill>
        <p:spPr>
          <a:xfrm>
            <a:off x="6511680" y="4697640"/>
            <a:ext cx="2364840" cy="2160360"/>
          </a:xfrm>
          <a:prstGeom prst="rect">
            <a:avLst/>
          </a:prstGeom>
          <a:ln w="12600">
            <a:noFill/>
          </a:ln>
        </p:spPr>
      </p:pic>
      <p:sp>
        <p:nvSpPr>
          <p:cNvPr id="2022" name="TextShape 1"/>
          <p:cNvSpPr txBox="1"/>
          <p:nvPr/>
        </p:nvSpPr>
        <p:spPr>
          <a:xfrm>
            <a:off x="421920" y="908640"/>
            <a:ext cx="8454240" cy="575928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Prévoir de </a:t>
            </a:r>
            <a:r>
              <a:rPr lang="fr-FR" sz="3000" b="0" u="sng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bonnes chaussures de marche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Un vêtement de pluie (eh oui, en Irlande, il pleut aussi...)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Trousse de toilette et serviette de toilette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Ordonnance en cas de traitement médical (prévenir un responsable)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Adaptateur pour prises électriques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lang="fr-FR" sz="8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lang="fr-FR" sz="8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lang="fr-FR" sz="8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8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3" name="TextShape 2"/>
          <p:cNvSpPr txBox="1"/>
          <p:nvPr/>
        </p:nvSpPr>
        <p:spPr>
          <a:xfrm>
            <a:off x="0" y="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Dans la valise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TextShape 1"/>
          <p:cNvSpPr txBox="1"/>
          <p:nvPr/>
        </p:nvSpPr>
        <p:spPr>
          <a:xfrm>
            <a:off x="251640" y="571320"/>
            <a:ext cx="8661240" cy="56610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Argent de poche en euros.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Médicaments si nécessaire (mal des transports, maux de tête, traitements particuliers ….)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Dictionnaire de poche, bloc notes, chemise plastique, crayons ….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5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Dans le sac à dos, une petite bouteille d’eau ou une gourde, une trousse de toilette , pyjama, change, des gâteaux pour le petit déjeuner </a:t>
            </a:r>
            <a:r>
              <a:rPr lang="fr-FR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.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5" name="TextShape 2"/>
          <p:cNvSpPr txBox="1"/>
          <p:nvPr/>
        </p:nvSpPr>
        <p:spPr>
          <a:xfrm>
            <a:off x="467640" y="0"/>
            <a:ext cx="8229240" cy="836712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Dans le sac à dos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TextShape 1"/>
          <p:cNvSpPr txBox="1"/>
          <p:nvPr/>
        </p:nvSpPr>
        <p:spPr>
          <a:xfrm>
            <a:off x="611560" y="836712"/>
            <a:ext cx="8229240" cy="473832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Accueil du Lycée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4000" b="0" strike="noStrike" spc="-1" dirty="0">
                <a:solidFill>
                  <a:srgbClr val="DA1F28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Depuis la France vers l’Irlande: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strike="noStrike" spc="-1" dirty="0">
                <a:solidFill>
                  <a:srgbClr val="DA1F28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00 353  puis le n° du correspondant</a:t>
            </a:r>
            <a:endParaRPr lang="fr-FR" sz="3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3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fr-FR" sz="3600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</a:rPr>
              <a:t>ans le 0 initial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3600" b="1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mbria"/>
              <a:ea typeface="Microsoft YaHe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Depuis l’Irlande vers la France :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3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00 33 puis le n° sans le zéro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7" name="TextShape 2"/>
          <p:cNvSpPr txBox="1"/>
          <p:nvPr/>
        </p:nvSpPr>
        <p:spPr>
          <a:xfrm>
            <a:off x="395640" y="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Pour les nouvelles…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TextShape 1"/>
          <p:cNvSpPr txBox="1"/>
          <p:nvPr/>
        </p:nvSpPr>
        <p:spPr>
          <a:xfrm>
            <a:off x="457200" y="2709000"/>
            <a:ext cx="8229240" cy="329796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Site de l’école rubrique « voyages premières »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Professeurs hébergés chez Mrs </a:t>
            </a:r>
            <a:r>
              <a:rPr lang="fr-FR" sz="3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Hamill</a:t>
            </a: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: 00353 12863110 ou portable </a:t>
            </a:r>
            <a:r>
              <a:rPr lang="fr-FR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professeur  </a:t>
            </a:r>
            <a:r>
              <a:rPr lang="fr-FR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06 70 38 00 74 (en cas d’urgence)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9" name="TextShape 2"/>
          <p:cNvSpPr txBox="1"/>
          <p:nvPr/>
        </p:nvSpPr>
        <p:spPr>
          <a:xfrm>
            <a:off x="395640" y="134064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Pour les nouvelles (suite …)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TextShape 1"/>
          <p:cNvSpPr txBox="1"/>
          <p:nvPr/>
        </p:nvSpPr>
        <p:spPr>
          <a:xfrm>
            <a:off x="430560" y="1533960"/>
            <a:ext cx="8229240" cy="482688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4 jours sur place + 5 nuits dont 3 en famille hôtesse et 2 sur le Ferry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Groupe de 45 élèves de première.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charset="2"/>
              <a:buChar char="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4 accompagnateurs : 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6" indent="-34308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Madame BETTON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6" indent="-34308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Madame SAMSON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6" indent="-34308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Madame  PIHAN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lvl="6" indent="-34308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Monsieur GACEL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7" name="TextShape 2"/>
          <p:cNvSpPr txBox="1"/>
          <p:nvPr/>
        </p:nvSpPr>
        <p:spPr>
          <a:xfrm>
            <a:off x="590760" y="69264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PRESENTATION GENERALE
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TextShape 1"/>
          <p:cNvSpPr txBox="1"/>
          <p:nvPr/>
        </p:nvSpPr>
        <p:spPr>
          <a:xfrm>
            <a:off x="611640" y="1628640"/>
            <a:ext cx="8229240" cy="46130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 marL="228600" indent="-228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/>
              <a:buChar char="Ø"/>
            </a:pPr>
            <a:r>
              <a:rPr lang="fr-F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 9</a:t>
            </a: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h 00 PLACE DU CHAMP DE FOIRE</a:t>
            </a:r>
            <a:endParaRPr lang="fr-FR" sz="32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14600" lvl="5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8000"/>
              <a:buFont typeface="Wingdings"/>
              <a:buChar char="v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vérification des </a:t>
            </a:r>
            <a:r>
              <a:rPr lang="fr-F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papiers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14600" lvl="5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8000"/>
              <a:buFont typeface="Wingdings"/>
              <a:buChar char="v"/>
            </a:pPr>
            <a:r>
              <a:rPr lang="fr-F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Prévoir le</a:t>
            </a: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</a:t>
            </a:r>
            <a:r>
              <a:rPr lang="fr-F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nécessaire pour la nuit   </a:t>
            </a:r>
          </a:p>
          <a:p>
            <a:pPr lvl="5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8000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( trousse de toilette, pyjama, change).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14600" lvl="5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68000"/>
              <a:buFont typeface="Wingdings"/>
              <a:buChar char="v"/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et le </a:t>
            </a:r>
            <a:r>
              <a:rPr lang="fr-FR" sz="28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pique-nique du midi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  <a:ea typeface="Microsoft YaHei"/>
            </a:endParaRP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</a:pPr>
            <a:r>
              <a:rPr lang="fr-F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12h30</a:t>
            </a:r>
            <a:r>
              <a:rPr lang="fr-FR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fr-F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 panose="020F0302020204030204" pitchFamily="34" charset="0"/>
                <a:cs typeface="Calibri Light" panose="020F0302020204030204" pitchFamily="34" charset="0"/>
              </a:rPr>
              <a:t>Arrivée à Cherbourg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</a:pPr>
            <a:r>
              <a:rPr lang="fr-FR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15h 00 Départ du ferry  et nuit à bord en cabine couchette.</a:t>
            </a:r>
          </a:p>
          <a:p>
            <a:pPr marL="457200" indent="-4572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 panose="05000000000000000000" pitchFamily="2" charset="2"/>
              <a:buChar char="Ø"/>
            </a:pPr>
            <a:r>
              <a:rPr lang="fr-FR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Dîner à bord du Ferry ( inclus)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endParaRPr lang="fr-FR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9" name="TextShape 2"/>
          <p:cNvSpPr txBox="1"/>
          <p:nvPr/>
        </p:nvSpPr>
        <p:spPr>
          <a:xfrm>
            <a:off x="401400" y="38268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Programme 
Dimanche 13 Octobre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" name="Image 4"/>
          <p:cNvPicPr/>
          <p:nvPr/>
        </p:nvPicPr>
        <p:blipFill>
          <a:blip r:embed="rId3" cstate="print"/>
          <a:stretch/>
        </p:blipFill>
        <p:spPr>
          <a:xfrm>
            <a:off x="247680" y="1224000"/>
            <a:ext cx="8608320" cy="5459760"/>
          </a:xfrm>
          <a:prstGeom prst="rect">
            <a:avLst/>
          </a:prstGeom>
          <a:ln w="12600">
            <a:noFill/>
          </a:ln>
        </p:spPr>
      </p:pic>
      <p:sp>
        <p:nvSpPr>
          <p:cNvPr id="2001" name="TextShape 1"/>
          <p:cNvSpPr txBox="1"/>
          <p:nvPr/>
        </p:nvSpPr>
        <p:spPr>
          <a:xfrm>
            <a:off x="480240" y="993240"/>
            <a:ext cx="8229240" cy="58770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35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Petit déjeuner à bord du ferry (à charge de l’élève)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8 h 00 : Arrivée à </a:t>
            </a:r>
            <a:r>
              <a:rPr lang="fr-FR" sz="36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Rosslare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Visite du site du </a:t>
            </a:r>
            <a:r>
              <a:rPr lang="fr-F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Dunbrody</a:t>
            </a: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Famine </a:t>
            </a:r>
            <a:r>
              <a:rPr lang="fr-FR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Ship</a:t>
            </a:r>
            <a:endParaRPr lang="fr-FR" sz="36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Light"/>
              <a:ea typeface="Microsoft YaHei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Visite guidée de Dublin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Microsoft YaHei"/>
              </a:rPr>
              <a:t> Dîner et soirée en famille hôtesse à Dublin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2" name="TextShape 2"/>
          <p:cNvSpPr txBox="1"/>
          <p:nvPr/>
        </p:nvSpPr>
        <p:spPr>
          <a:xfrm>
            <a:off x="395640" y="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lundi 14 Octobre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TextShape 1"/>
          <p:cNvSpPr txBox="1"/>
          <p:nvPr/>
        </p:nvSpPr>
        <p:spPr>
          <a:xfrm>
            <a:off x="432000" y="1008000"/>
            <a:ext cx="8229240" cy="5517344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 lvl="8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marL="3886200" lvl="8" indent="-2286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Petit déjeuner en famille hôtesse</a:t>
            </a:r>
            <a:endParaRPr lang="fr-FR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marL="4000500" lvl="8" indent="-3429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fr-FR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Visite du Musée Epic de DUBLIN.</a:t>
            </a:r>
          </a:p>
          <a:p>
            <a:pPr marL="228600" indent="-2286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 marL="228600" indent="-2286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Déjeuner fourni par les familles-hôtesses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6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Passage à la Mairie pour une exposition sur l’histoire de la ville</a:t>
            </a:r>
          </a:p>
          <a:p>
            <a:pPr marL="228600" indent="-2286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St Patrick’s cathedral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600"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Dîner en famille hôtesse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600">
              <a:lnSpc>
                <a:spcPct val="100000"/>
              </a:lnSpc>
              <a:spcAft>
                <a:spcPts val="1414"/>
              </a:spcAft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5" name="TextShape 2"/>
          <p:cNvSpPr txBox="1"/>
          <p:nvPr/>
        </p:nvSpPr>
        <p:spPr>
          <a:xfrm>
            <a:off x="3727800" y="169920"/>
            <a:ext cx="5217480" cy="7200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Mardi  15 Octobre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6" name="Image 2005"/>
          <p:cNvPicPr/>
          <p:nvPr/>
        </p:nvPicPr>
        <p:blipFill>
          <a:blip r:embed="rId3" cstate="print"/>
          <a:stretch/>
        </p:blipFill>
        <p:spPr>
          <a:xfrm>
            <a:off x="4932040" y="4653136"/>
            <a:ext cx="3557520" cy="2000880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tretch/>
        </p:blipFill>
        <p:spPr>
          <a:xfrm>
            <a:off x="755576" y="404664"/>
            <a:ext cx="2857160" cy="220496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TextShape 1"/>
          <p:cNvSpPr txBox="1"/>
          <p:nvPr/>
        </p:nvSpPr>
        <p:spPr>
          <a:xfrm>
            <a:off x="457200" y="250920"/>
            <a:ext cx="8229240" cy="637200"/>
          </a:xfrm>
          <a:prstGeom prst="rect">
            <a:avLst/>
          </a:prstGeom>
          <a:noFill/>
          <a:ln w="12600">
            <a:noFill/>
          </a:ln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Mercredi 16 Octobre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8" name="TextShape 2"/>
          <p:cNvSpPr txBox="1"/>
          <p:nvPr/>
        </p:nvSpPr>
        <p:spPr>
          <a:xfrm>
            <a:off x="144000" y="864000"/>
            <a:ext cx="8721720" cy="832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Petit déjeuner en famille hôtesse.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Visite du musée Guinness Store House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Déjeuner fourni par les familles-hôtesses.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Visite de la National </a:t>
            </a:r>
            <a:r>
              <a:rPr lang="fr-FR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Gallery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of Ireland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Shopping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Initiation aux danses irlandaises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Dîner en famille hôtesse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10" name="Image 2009"/>
          <p:cNvPicPr/>
          <p:nvPr/>
        </p:nvPicPr>
        <p:blipFill>
          <a:blip r:embed="rId3" cstate="print"/>
          <a:stretch/>
        </p:blipFill>
        <p:spPr>
          <a:xfrm>
            <a:off x="5076056" y="4077072"/>
            <a:ext cx="3660544" cy="244827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TextShape 1"/>
          <p:cNvSpPr txBox="1"/>
          <p:nvPr/>
        </p:nvSpPr>
        <p:spPr>
          <a:xfrm>
            <a:off x="144000" y="692640"/>
            <a:ext cx="8552880" cy="58050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Petit déjeuner en famille hôtesse.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Route vers Glendalough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Visite du site monastique 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	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et randonnée autour des lacs</a:t>
            </a: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Visite de la </a:t>
            </a:r>
            <a:r>
              <a:rPr lang="fr-FR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tisserie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</a:t>
            </a:r>
            <a:r>
              <a:rPr lang="fr-FR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Avoca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 Mill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Départ  pour </a:t>
            </a:r>
            <a:r>
              <a:rPr lang="fr-FR" sz="3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Rosslare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Embarquement à 20h30</a:t>
            </a:r>
            <a:endParaRPr lang="fr-FR" sz="3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Dîner fourni par les familles hôtesses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  <a:buClr>
                <a:srgbClr val="000000"/>
              </a:buClr>
              <a:buSzPct val="45000"/>
              <a:buFont typeface="Wingdings"/>
              <a:buChar char="Ø"/>
            </a:pPr>
            <a:r>
              <a:rPr lang="fr-FR" sz="3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Nuit à bord en cabine couchette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lang="fr-F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2" name="TextShape 2"/>
          <p:cNvSpPr txBox="1"/>
          <p:nvPr/>
        </p:nvSpPr>
        <p:spPr>
          <a:xfrm>
            <a:off x="467640" y="0"/>
            <a:ext cx="8229240" cy="9216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trike="noStrike" spc="-1" dirty="0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Jeudi 17 Octobre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AutoShape 2" descr="Résultat de recherche d'images pour &quot;glendalough ireland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1B2F1F-FCB2-4E8D-BDE1-6CA797AA8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567849" cy="19258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TextShape 1"/>
          <p:cNvSpPr txBox="1"/>
          <p:nvPr/>
        </p:nvSpPr>
        <p:spPr>
          <a:xfrm>
            <a:off x="467640" y="1052640"/>
            <a:ext cx="8676000" cy="45360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 marL="228600" indent="-228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/>
              <a:buChar char="Ø"/>
            </a:pP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/>
              <a:buChar char="Ø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Déjeuner à bord du Ferry (inclus)</a:t>
            </a:r>
          </a:p>
          <a:p>
            <a:pPr marL="228600" indent="-228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/>
              <a:buChar char="Ø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16 h 00  Arrivée à </a:t>
            </a:r>
            <a:r>
              <a:rPr lang="fr-FR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Cherbourg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"/>
              <a:buChar char="Ø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20h retour à Vitré, place du champ de Foire.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				Bonnes vacances ! </a:t>
            </a:r>
            <a:r>
              <a:rPr lang="fr-F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  <a:sym typeface="Wingdings" pitchFamily="2" charset="2"/>
              </a:rPr>
              <a:t>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5" name="TextShape 2"/>
          <p:cNvSpPr txBox="1"/>
          <p:nvPr/>
        </p:nvSpPr>
        <p:spPr>
          <a:xfrm>
            <a:off x="467640" y="0"/>
            <a:ext cx="8229240" cy="92160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100" b="1" spc="-1" dirty="0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Vendredi</a:t>
            </a:r>
            <a:r>
              <a:rPr lang="fr-FR" sz="4100" b="1" strike="noStrike" spc="-1" dirty="0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18 Octobre</a:t>
            </a:r>
            <a:endParaRPr lang="fr-F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TextShape 1"/>
          <p:cNvSpPr txBox="1"/>
          <p:nvPr/>
        </p:nvSpPr>
        <p:spPr>
          <a:xfrm>
            <a:off x="467640" y="1196640"/>
            <a:ext cx="8229240" cy="452556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/>
          <a:lstStyle/>
          <a:p>
            <a:pPr marL="365760" indent="-255600" algn="ctr">
              <a:lnSpc>
                <a:spcPct val="100000"/>
              </a:lnSpc>
              <a:spcBef>
                <a:spcPts val="400"/>
              </a:spcBef>
            </a:pPr>
            <a:r>
              <a:rPr lang="fr-FR" sz="4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Les bagages :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 valise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1 sac à dos pour la journée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>
              <a:lnSpc>
                <a:spcPct val="100000"/>
              </a:lnSpc>
              <a:spcBef>
                <a:spcPts val="326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 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600">
              <a:lnSpc>
                <a:spcPct val="100000"/>
              </a:lnSpc>
              <a:spcBef>
                <a:spcPts val="400"/>
              </a:spcBef>
            </a:pPr>
            <a:r>
              <a:rPr lang="fr-FR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Microsoft YaHei"/>
              </a:rPr>
              <a:t> </a:t>
            </a:r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12600">
            <a:noFill/>
          </a:ln>
        </p:spPr>
        <p:txBody>
          <a:bodyPr lIns="90000" tIns="45000" rIns="90000" bIns="45000" anchor="ctr" anchorCtr="1"/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1FAECD"/>
                </a:solidFill>
                <a:uFill>
                  <a:solidFill>
                    <a:srgbClr val="FFFFFF"/>
                  </a:solidFill>
                </a:uFill>
                <a:latin typeface="Calibri"/>
                <a:ea typeface="Microsoft YaHei"/>
              </a:rPr>
              <a:t>Quelques conseils pratiques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0" name="Image 4"/>
          <p:cNvPicPr/>
          <p:nvPr/>
        </p:nvPicPr>
        <p:blipFill>
          <a:blip r:embed="rId3" cstate="print"/>
          <a:stretch/>
        </p:blipFill>
        <p:spPr>
          <a:xfrm>
            <a:off x="5926680" y="4243680"/>
            <a:ext cx="1905120" cy="24004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477</Words>
  <Application>Microsoft Office PowerPoint</Application>
  <PresentationFormat>Affichage à l'écran (4:3)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48</vt:i4>
      </vt:variant>
      <vt:variant>
        <vt:lpstr>Titres des diapositives</vt:lpstr>
      </vt:variant>
      <vt:variant>
        <vt:i4>13</vt:i4>
      </vt:variant>
    </vt:vector>
  </HeadingPairs>
  <TitlesOfParts>
    <vt:vector size="70" baseType="lpstr">
      <vt:lpstr>Arial</vt:lpstr>
      <vt:lpstr>Calibri</vt:lpstr>
      <vt:lpstr>Calibri Light</vt:lpstr>
      <vt:lpstr>Cambria</vt:lpstr>
      <vt:lpstr>Symbol</vt:lpstr>
      <vt:lpstr>Times New Roman</vt:lpstr>
      <vt:lpstr>Verdana</vt:lpstr>
      <vt:lpstr>Wingdings</vt:lpstr>
      <vt:lpstr>Wingdings 3</vt:lpstr>
      <vt:lpstr>Office Theme</vt:lpstr>
      <vt:lpstr>Thème Office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Thème Office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Thème Office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Thème Office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VOYAGE A DUBLIN  du Mardi 17  au Lundi 23  Octobre 2017</dc:title>
  <dc:creator>WIN 10</dc:creator>
  <cp:lastModifiedBy>Sandrine Messu</cp:lastModifiedBy>
  <cp:revision>42</cp:revision>
  <dcterms:modified xsi:type="dcterms:W3CDTF">2019-10-04T12:28:45Z</dcterms:modified>
  <dc:language>fr-FR</dc:language>
</cp:coreProperties>
</file>