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59" r:id="rId4"/>
    <p:sldId id="261" r:id="rId5"/>
    <p:sldId id="262" r:id="rId6"/>
    <p:sldId id="265" r:id="rId7"/>
    <p:sldId id="263" r:id="rId8"/>
  </p:sldIdLst>
  <p:sldSz cx="9144000" cy="5143500" type="screen16x9"/>
  <p:notesSz cx="7023100" cy="93091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42423"/>
    <a:srgbClr val="F7F7F7"/>
    <a:srgbClr val="FFFFFF"/>
    <a:srgbClr val="141413"/>
    <a:srgbClr val="030303"/>
    <a:srgbClr val="F1EFEB"/>
    <a:srgbClr val="B3B0A9"/>
    <a:srgbClr val="D3CFC8"/>
    <a:srgbClr val="F0E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2688" autoAdjust="0"/>
  </p:normalViewPr>
  <p:slideViewPr>
    <p:cSldViewPr snapToGrid="0">
      <p:cViewPr varScale="1">
        <p:scale>
          <a:sx n="92" d="100"/>
          <a:sy n="9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3972" y="6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k SAUVAGET" userId="22d28412-c45e-4850-ada7-e4da1f7d8e3e" providerId="ADAL" clId="{F6B6D440-5A5D-44CB-B5D1-6CD9FF4094BE}"/>
    <pc:docChg chg="undo custSel addSld delSld modSld">
      <pc:chgData name="Franck SAUVAGET" userId="22d28412-c45e-4850-ada7-e4da1f7d8e3e" providerId="ADAL" clId="{F6B6D440-5A5D-44CB-B5D1-6CD9FF4094BE}" dt="2021-10-22T07:31:43.854" v="164"/>
      <pc:docMkLst>
        <pc:docMk/>
      </pc:docMkLst>
      <pc:sldChg chg="modSp mod">
        <pc:chgData name="Franck SAUVAGET" userId="22d28412-c45e-4850-ada7-e4da1f7d8e3e" providerId="ADAL" clId="{F6B6D440-5A5D-44CB-B5D1-6CD9FF4094BE}" dt="2021-10-21T19:49:59.210" v="142" actId="14100"/>
        <pc:sldMkLst>
          <pc:docMk/>
          <pc:sldMk cId="102670916" sldId="256"/>
        </pc:sldMkLst>
        <pc:spChg chg="mod">
          <ac:chgData name="Franck SAUVAGET" userId="22d28412-c45e-4850-ada7-e4da1f7d8e3e" providerId="ADAL" clId="{F6B6D440-5A5D-44CB-B5D1-6CD9FF4094BE}" dt="2021-10-21T19:49:38.668" v="139" actId="20577"/>
          <ac:spMkLst>
            <pc:docMk/>
            <pc:sldMk cId="102670916" sldId="256"/>
            <ac:spMk id="6" creationId="{5E62C729-5240-433A-BFB8-B41D209A1597}"/>
          </ac:spMkLst>
        </pc:spChg>
        <pc:spChg chg="mod">
          <ac:chgData name="Franck SAUVAGET" userId="22d28412-c45e-4850-ada7-e4da1f7d8e3e" providerId="ADAL" clId="{F6B6D440-5A5D-44CB-B5D1-6CD9FF4094BE}" dt="2021-10-21T19:49:59.210" v="142" actId="14100"/>
          <ac:spMkLst>
            <pc:docMk/>
            <pc:sldMk cId="102670916" sldId="256"/>
            <ac:spMk id="7" creationId="{25D00F82-221E-4855-86A3-EB1B33AA04A1}"/>
          </ac:spMkLst>
        </pc:spChg>
        <pc:spChg chg="mod">
          <ac:chgData name="Franck SAUVAGET" userId="22d28412-c45e-4850-ada7-e4da1f7d8e3e" providerId="ADAL" clId="{F6B6D440-5A5D-44CB-B5D1-6CD9FF4094BE}" dt="2021-10-21T19:49:59.210" v="142" actId="14100"/>
          <ac:spMkLst>
            <pc:docMk/>
            <pc:sldMk cId="102670916" sldId="256"/>
            <ac:spMk id="9" creationId="{A7108D1E-610A-4538-A64C-FFE1FB1809DA}"/>
          </ac:spMkLst>
        </pc:spChg>
        <pc:grpChg chg="mod">
          <ac:chgData name="Franck SAUVAGET" userId="22d28412-c45e-4850-ada7-e4da1f7d8e3e" providerId="ADAL" clId="{F6B6D440-5A5D-44CB-B5D1-6CD9FF4094BE}" dt="2021-10-21T19:49:59.210" v="142" actId="14100"/>
          <ac:grpSpMkLst>
            <pc:docMk/>
            <pc:sldMk cId="102670916" sldId="256"/>
            <ac:grpSpMk id="11" creationId="{BFFFBFF2-4D26-4457-981C-8B4376ACC35C}"/>
          </ac:grpSpMkLst>
        </pc:grpChg>
        <pc:grpChg chg="mod">
          <ac:chgData name="Franck SAUVAGET" userId="22d28412-c45e-4850-ada7-e4da1f7d8e3e" providerId="ADAL" clId="{F6B6D440-5A5D-44CB-B5D1-6CD9FF4094BE}" dt="2021-10-21T19:49:59.210" v="142" actId="14100"/>
          <ac:grpSpMkLst>
            <pc:docMk/>
            <pc:sldMk cId="102670916" sldId="256"/>
            <ac:grpSpMk id="12" creationId="{3EB53583-7ED6-4A14-BB90-8983588ED32F}"/>
          </ac:grpSpMkLst>
        </pc:grpChg>
        <pc:picChg chg="mod">
          <ac:chgData name="Franck SAUVAGET" userId="22d28412-c45e-4850-ada7-e4da1f7d8e3e" providerId="ADAL" clId="{F6B6D440-5A5D-44CB-B5D1-6CD9FF4094BE}" dt="2021-10-21T19:49:59.210" v="142" actId="14100"/>
          <ac:picMkLst>
            <pc:docMk/>
            <pc:sldMk cId="102670916" sldId="256"/>
            <ac:picMk id="10" creationId="{0394154B-0DF0-4EC2-94DB-CECC0366F718}"/>
          </ac:picMkLst>
        </pc:picChg>
        <pc:picChg chg="mod">
          <ac:chgData name="Franck SAUVAGET" userId="22d28412-c45e-4850-ada7-e4da1f7d8e3e" providerId="ADAL" clId="{F6B6D440-5A5D-44CB-B5D1-6CD9FF4094BE}" dt="2021-10-21T19:49:59.210" v="142" actId="14100"/>
          <ac:picMkLst>
            <pc:docMk/>
            <pc:sldMk cId="102670916" sldId="256"/>
            <ac:picMk id="1028" creationId="{073C9FC3-0431-4481-A094-328266317864}"/>
          </ac:picMkLst>
        </pc:picChg>
      </pc:sldChg>
      <pc:sldChg chg="modSp mod">
        <pc:chgData name="Franck SAUVAGET" userId="22d28412-c45e-4850-ada7-e4da1f7d8e3e" providerId="ADAL" clId="{F6B6D440-5A5D-44CB-B5D1-6CD9FF4094BE}" dt="2021-10-21T19:42:51.921" v="27" actId="20577"/>
        <pc:sldMkLst>
          <pc:docMk/>
          <pc:sldMk cId="2363817039" sldId="258"/>
        </pc:sldMkLst>
        <pc:spChg chg="mod">
          <ac:chgData name="Franck SAUVAGET" userId="22d28412-c45e-4850-ada7-e4da1f7d8e3e" providerId="ADAL" clId="{F6B6D440-5A5D-44CB-B5D1-6CD9FF4094BE}" dt="2021-10-21T19:42:51.921" v="27" actId="20577"/>
          <ac:spMkLst>
            <pc:docMk/>
            <pc:sldMk cId="2363817039" sldId="258"/>
            <ac:spMk id="10" creationId="{1C798518-051B-45A8-A43B-05BDBA541AB1}"/>
          </ac:spMkLst>
        </pc:spChg>
      </pc:sldChg>
      <pc:sldChg chg="modSp mod modTransition modAnim">
        <pc:chgData name="Franck SAUVAGET" userId="22d28412-c45e-4850-ada7-e4da1f7d8e3e" providerId="ADAL" clId="{F6B6D440-5A5D-44CB-B5D1-6CD9FF4094BE}" dt="2021-10-22T07:31:43.854" v="164"/>
        <pc:sldMkLst>
          <pc:docMk/>
          <pc:sldMk cId="3922702550" sldId="261"/>
        </pc:sldMkLst>
        <pc:spChg chg="mod">
          <ac:chgData name="Franck SAUVAGET" userId="22d28412-c45e-4850-ada7-e4da1f7d8e3e" providerId="ADAL" clId="{F6B6D440-5A5D-44CB-B5D1-6CD9FF4094BE}" dt="2021-10-21T19:33:24.513" v="5" actId="20577"/>
          <ac:spMkLst>
            <pc:docMk/>
            <pc:sldMk cId="3922702550" sldId="261"/>
            <ac:spMk id="24" creationId="{D9123A99-594C-4343-96A4-70E0218C0C32}"/>
          </ac:spMkLst>
        </pc:spChg>
        <pc:spChg chg="mod">
          <ac:chgData name="Franck SAUVAGET" userId="22d28412-c45e-4850-ada7-e4da1f7d8e3e" providerId="ADAL" clId="{F6B6D440-5A5D-44CB-B5D1-6CD9FF4094BE}" dt="2021-10-21T20:00:52.285" v="158" actId="255"/>
          <ac:spMkLst>
            <pc:docMk/>
            <pc:sldMk cId="3922702550" sldId="261"/>
            <ac:spMk id="27" creationId="{68F58822-7951-47A5-977A-C54C2928EFE8}"/>
          </ac:spMkLst>
        </pc:spChg>
        <pc:spChg chg="mod">
          <ac:chgData name="Franck SAUVAGET" userId="22d28412-c45e-4850-ada7-e4da1f7d8e3e" providerId="ADAL" clId="{F6B6D440-5A5D-44CB-B5D1-6CD9FF4094BE}" dt="2021-10-21T20:01:16.896" v="163" actId="20577"/>
          <ac:spMkLst>
            <pc:docMk/>
            <pc:sldMk cId="3922702550" sldId="261"/>
            <ac:spMk id="29" creationId="{43F216AF-72E8-4C6B-A1EA-4491DEF54FE4}"/>
          </ac:spMkLst>
        </pc:spChg>
      </pc:sldChg>
      <pc:sldChg chg="modSp mod">
        <pc:chgData name="Franck SAUVAGET" userId="22d28412-c45e-4850-ada7-e4da1f7d8e3e" providerId="ADAL" clId="{F6B6D440-5A5D-44CB-B5D1-6CD9FF4094BE}" dt="2021-10-21T19:47:51.538" v="105" actId="14100"/>
        <pc:sldMkLst>
          <pc:docMk/>
          <pc:sldMk cId="2517418556" sldId="263"/>
        </pc:sldMkLst>
        <pc:spChg chg="mod">
          <ac:chgData name="Franck SAUVAGET" userId="22d28412-c45e-4850-ada7-e4da1f7d8e3e" providerId="ADAL" clId="{F6B6D440-5A5D-44CB-B5D1-6CD9FF4094BE}" dt="2021-10-21T19:47:51.538" v="105" actId="14100"/>
          <ac:spMkLst>
            <pc:docMk/>
            <pc:sldMk cId="2517418556" sldId="263"/>
            <ac:spMk id="5" creationId="{85EFEDAA-E9CD-465A-BD7B-1ED25081D658}"/>
          </ac:spMkLst>
        </pc:spChg>
      </pc:sldChg>
      <pc:sldChg chg="modSp mod">
        <pc:chgData name="Franck SAUVAGET" userId="22d28412-c45e-4850-ada7-e4da1f7d8e3e" providerId="ADAL" clId="{F6B6D440-5A5D-44CB-B5D1-6CD9FF4094BE}" dt="2021-10-21T19:46:23.348" v="58" actId="20577"/>
        <pc:sldMkLst>
          <pc:docMk/>
          <pc:sldMk cId="3023518333" sldId="264"/>
        </pc:sldMkLst>
        <pc:spChg chg="mod">
          <ac:chgData name="Franck SAUVAGET" userId="22d28412-c45e-4850-ada7-e4da1f7d8e3e" providerId="ADAL" clId="{F6B6D440-5A5D-44CB-B5D1-6CD9FF4094BE}" dt="2021-10-21T19:46:23.348" v="58" actId="20577"/>
          <ac:spMkLst>
            <pc:docMk/>
            <pc:sldMk cId="3023518333" sldId="264"/>
            <ac:spMk id="10" creationId="{97C2090A-FCA5-413E-9ACA-78A44C22E686}"/>
          </ac:spMkLst>
        </pc:spChg>
      </pc:sldChg>
      <pc:sldChg chg="addSp delSp modSp mod modAnim">
        <pc:chgData name="Franck SAUVAGET" userId="22d28412-c45e-4850-ada7-e4da1f7d8e3e" providerId="ADAL" clId="{F6B6D440-5A5D-44CB-B5D1-6CD9FF4094BE}" dt="2021-10-21T19:41:53.720" v="20" actId="14100"/>
        <pc:sldMkLst>
          <pc:docMk/>
          <pc:sldMk cId="1959868203" sldId="266"/>
        </pc:sldMkLst>
        <pc:spChg chg="mod">
          <ac:chgData name="Franck SAUVAGET" userId="22d28412-c45e-4850-ada7-e4da1f7d8e3e" providerId="ADAL" clId="{F6B6D440-5A5D-44CB-B5D1-6CD9FF4094BE}" dt="2021-10-21T19:40:41.012" v="10" actId="14100"/>
          <ac:spMkLst>
            <pc:docMk/>
            <pc:sldMk cId="1959868203" sldId="266"/>
            <ac:spMk id="25" creationId="{AF71C44B-5867-419F-82BB-2939AE9F9A1A}"/>
          </ac:spMkLst>
        </pc:spChg>
        <pc:graphicFrameChg chg="add del mod">
          <ac:chgData name="Franck SAUVAGET" userId="22d28412-c45e-4850-ada7-e4da1f7d8e3e" providerId="ADAL" clId="{F6B6D440-5A5D-44CB-B5D1-6CD9FF4094BE}" dt="2021-10-21T19:39:29.297" v="7" actId="478"/>
          <ac:graphicFrameMkLst>
            <pc:docMk/>
            <pc:sldMk cId="1959868203" sldId="266"/>
            <ac:graphicFrameMk id="2" creationId="{98E48BEF-F84E-4C59-996E-96FA784572CB}"/>
          </ac:graphicFrameMkLst>
        </pc:graphicFrameChg>
        <pc:picChg chg="add mod">
          <ac:chgData name="Franck SAUVAGET" userId="22d28412-c45e-4850-ada7-e4da1f7d8e3e" providerId="ADAL" clId="{F6B6D440-5A5D-44CB-B5D1-6CD9FF4094BE}" dt="2021-10-21T19:41:53.720" v="20" actId="14100"/>
          <ac:picMkLst>
            <pc:docMk/>
            <pc:sldMk cId="1959868203" sldId="266"/>
            <ac:picMk id="3" creationId="{1A05FB77-E952-468A-86C7-D4C8C3A2DAAC}"/>
          </ac:picMkLst>
        </pc:picChg>
        <pc:picChg chg="mod">
          <ac:chgData name="Franck SAUVAGET" userId="22d28412-c45e-4850-ada7-e4da1f7d8e3e" providerId="ADAL" clId="{F6B6D440-5A5D-44CB-B5D1-6CD9FF4094BE}" dt="2021-10-21T19:41:13.089" v="18" actId="14100"/>
          <ac:picMkLst>
            <pc:docMk/>
            <pc:sldMk cId="1959868203" sldId="266"/>
            <ac:picMk id="1026" creationId="{7588CF13-C4F9-4D9D-952C-07914DABFB01}"/>
          </ac:picMkLst>
        </pc:picChg>
      </pc:sldChg>
      <pc:sldChg chg="new del">
        <pc:chgData name="Franck SAUVAGET" userId="22d28412-c45e-4850-ada7-e4da1f7d8e3e" providerId="ADAL" clId="{F6B6D440-5A5D-44CB-B5D1-6CD9FF4094BE}" dt="2021-10-21T19:45:16.227" v="47" actId="680"/>
        <pc:sldMkLst>
          <pc:docMk/>
          <pc:sldMk cId="1313117695" sldId="267"/>
        </pc:sldMkLst>
      </pc:sldChg>
      <pc:sldChg chg="new del">
        <pc:chgData name="Franck SAUVAGET" userId="22d28412-c45e-4850-ada7-e4da1f7d8e3e" providerId="ADAL" clId="{F6B6D440-5A5D-44CB-B5D1-6CD9FF4094BE}" dt="2021-10-21T19:46:39.707" v="60" actId="680"/>
        <pc:sldMkLst>
          <pc:docMk/>
          <pc:sldMk cId="2562142230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B53C8EB-E3D3-454A-A062-9B9000C8907A}" type="slidenum">
              <a:rPr lang="en-US" smtClean="0">
                <a:latin typeface="Mark Offc For MC" panose="020B0504020101010102" pitchFamily="34" charset="0"/>
              </a:rPr>
              <a:t>‹N°›</a:t>
            </a:fld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 dirty="0">
              <a:latin typeface="Mark Offc For MC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fld id="{9D321C93-C6C5-43C9-BDBB-3B3926036F6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77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685800" rtl="0" eaLnBrk="1" latinLnBrk="0" hangingPunct="1"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1pPr>
    <a:lvl2pPr marL="228600" indent="-228600" algn="l" defTabSz="685800" rtl="0" eaLnBrk="1" latinLnBrk="0" hangingPunct="1">
      <a:buFont typeface="Mark Offc For MC" panose="020B0504020101010102" pitchFamily="34" charset="0"/>
      <a:buChar char="•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2pPr>
    <a:lvl3pPr marL="406400" indent="-177800" algn="l" defTabSz="685800" rtl="0" eaLnBrk="1" latinLnBrk="0" hangingPunct="1">
      <a:buFont typeface="Mark Offc For MC" panose="020B0504020101010102" pitchFamily="34" charset="0"/>
      <a:buChar char="–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3pPr>
    <a:lvl4pPr marL="577850" indent="-171450" algn="l" defTabSz="685800" rtl="0" eaLnBrk="1" latinLnBrk="0" hangingPunct="1">
      <a:buFont typeface="Mark Offc For MC" panose="020B0504020101010102" pitchFamily="34" charset="0"/>
      <a:buChar char="•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4pPr>
    <a:lvl5pPr marL="800100" indent="-228600" algn="l" defTabSz="685800" rtl="0" eaLnBrk="1" latinLnBrk="0" hangingPunct="1">
      <a:buFont typeface="Mark Offc For MC" panose="020B0504020101010102" pitchFamily="34" charset="0"/>
      <a:buChar char="–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466431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ForMC Nrw O" panose="020B0506020201010104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3166956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ForMC Nrw O" panose="020B0506020201010104" pitchFamily="34" charset="0"/>
              </a:defRPr>
            </a:lvl1pPr>
          </a:lstStyle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1" y="2717911"/>
            <a:ext cx="6702552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1" y="1430456"/>
            <a:ext cx="6702552" cy="1274195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0" name="Graphic 9">
            <a:extLst>
              <a:ext uri="{FF2B5EF4-FFF2-40B4-BE49-F238E27FC236}">
                <a16:creationId xmlns:a16="http://schemas.microsoft.com/office/drawing/2014/main" id="{28569B48-3CBC-4E67-8F4C-8DE5AF65916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118976-F83B-4161-8DA3-9BD54B2A61B3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F533C0F-710F-43B4-AB60-15799585F936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75A42B5-E23A-4E96-ABCD-201030ED05A6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889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long), Subtitle and Cont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727556"/>
            <a:ext cx="5458009" cy="358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727556"/>
            <a:ext cx="2725896" cy="717196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458009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0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(no bullets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458009" cy="4125742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4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long tit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164593" y="727513"/>
            <a:ext cx="3897622" cy="3595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4679824" y="727555"/>
            <a:ext cx="3897623" cy="3593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6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23"/>
            <a:ext cx="2642070" cy="4129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5935377" y="192023"/>
            <a:ext cx="2642070" cy="4129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340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long title) with Subtitl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727555"/>
            <a:ext cx="2642616" cy="3593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72755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5934831" y="727555"/>
            <a:ext cx="2642616" cy="3593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6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7"/>
            <a:ext cx="2642616" cy="4129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5934831" y="192087"/>
            <a:ext cx="2642616" cy="4129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8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 (no bullets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7"/>
            <a:ext cx="2642616" cy="4129257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5934831" y="192087"/>
            <a:ext cx="2642616" cy="4129257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657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lon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2" y="192025"/>
            <a:ext cx="8412855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28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9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Graphic - Dark">
    <p:bg bwMode="gray">
      <p:bgPr>
        <a:solidFill>
          <a:srgbClr val="242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466431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ForMC Nrw O" panose="020B0506020201010104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3166956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ForMC Nrw O" panose="020B0506020201010104" pitchFamily="34" charset="0"/>
              </a:defRPr>
            </a:lvl1pPr>
          </a:lstStyle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1" y="2717911"/>
            <a:ext cx="6702552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1" y="1430456"/>
            <a:ext cx="6702552" cy="1274195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143DA5ED-EC8F-47D7-99AF-FFD50025629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E8644FF-21BA-44E2-97CD-A0A837D4E01B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FC94E2-E937-4C00-884F-B06ADD316975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F292F27-EB87-4FC0-9253-ED0366702A71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167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1"/>
            <a:ext cx="9144000" cy="4563910"/>
          </a:xfrm>
        </p:spPr>
        <p:txBody>
          <a:bodyPr tIns="182880" rIns="91440" bIns="1005840" anchor="b" anchorCtr="0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5355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19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292608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725238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grpSp>
        <p:nvGrpSpPr>
          <p:cNvPr id="8" name="Graphic 9">
            <a:extLst>
              <a:ext uri="{FF2B5EF4-FFF2-40B4-BE49-F238E27FC236}">
                <a16:creationId xmlns:a16="http://schemas.microsoft.com/office/drawing/2014/main" id="{FC7AEDB7-9474-4069-B4D4-90D81ACEA78B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4F48FD-74BA-4822-AAA7-5023C048C43B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F80409-8248-4F08-B70D-7CDEDBB80330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F2DFB3-402C-4089-890D-CDB8ABDAB783}"/>
                </a:ext>
              </a:extLst>
            </p:cNvPr>
            <p:cNvSpPr/>
            <p:nvPr/>
          </p:nvSpPr>
          <p:spPr bwMode="gray">
            <a:xfrm>
              <a:off x="803719" y="1309322"/>
              <a:ext cx="561975" cy="695323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5637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Graphic - Dark">
    <p:bg bwMode="gray">
      <p:bgPr>
        <a:solidFill>
          <a:srgbClr val="242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292608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723696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grpSp>
        <p:nvGrpSpPr>
          <p:cNvPr id="12" name="Graphic 9">
            <a:extLst>
              <a:ext uri="{FF2B5EF4-FFF2-40B4-BE49-F238E27FC236}">
                <a16:creationId xmlns:a16="http://schemas.microsoft.com/office/drawing/2014/main" id="{835165F6-C617-48D4-88BD-8DAB507BC64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5E62B0-9698-40CD-98C6-5E76706D8EEE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1BD7A6-CF8A-491C-A7B1-3AC7F0BAC2CD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2A0427-CDA9-4104-80E0-62E1A331DB94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9329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Graphic - 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292608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726671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grpSp>
        <p:nvGrpSpPr>
          <p:cNvPr id="12" name="Graphic 9">
            <a:extLst>
              <a:ext uri="{FF2B5EF4-FFF2-40B4-BE49-F238E27FC236}">
                <a16:creationId xmlns:a16="http://schemas.microsoft.com/office/drawing/2014/main" id="{B96E7C20-9D5B-4B22-8E28-AA0C8A79B1D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17C018-D808-4F4A-89EC-7FB08C50DEC6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234C8A-EDFE-44F9-B336-B874D8FBCFF4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5233F1A-C03B-4B5A-A406-CC4E8F93C8B4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4589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Custom Image - Dark">
    <p:bg bwMode="gray">
      <p:bgPr>
        <a:solidFill>
          <a:srgbClr val="242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735302" y="162763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A6011C-9C86-479C-B246-782AA50C00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4736593" y="292608"/>
            <a:ext cx="2560320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grpSp>
        <p:nvGrpSpPr>
          <p:cNvPr id="15" name="Graphic 9">
            <a:extLst>
              <a:ext uri="{FF2B5EF4-FFF2-40B4-BE49-F238E27FC236}">
                <a16:creationId xmlns:a16="http://schemas.microsoft.com/office/drawing/2014/main" id="{12B85802-BB39-4C5D-A505-1607C4D030E9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F22D6E-0EEA-49F1-90F5-07F1770A122C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7D5DE4-5B24-402B-B21C-66683008D4C8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9222EFE-0F64-4BE7-87F0-0BD8C2C50551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322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Custom Image - 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736593" y="292608"/>
            <a:ext cx="2560320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736594" y="162763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grpSp>
        <p:nvGrpSpPr>
          <p:cNvPr id="14" name="Graphic 9">
            <a:extLst>
              <a:ext uri="{FF2B5EF4-FFF2-40B4-BE49-F238E27FC236}">
                <a16:creationId xmlns:a16="http://schemas.microsoft.com/office/drawing/2014/main" id="{A997D84B-8700-4048-9AFB-D2EE18AAB3F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B1EA1D-AF85-4582-B713-59B65B319019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8CE11EF-BDAB-4188-9F79-B9A1F623891D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FB5709-A4E1-44C9-AF52-CBCBBC9D5711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6844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LG Custom Image - Dark">
    <p:bg bwMode="gray">
      <p:bgPr>
        <a:solidFill>
          <a:srgbClr val="242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9907014-6222-48C8-8BF4-F1CD909E90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292608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723696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grpSp>
        <p:nvGrpSpPr>
          <p:cNvPr id="12" name="Graphic 9">
            <a:extLst>
              <a:ext uri="{FF2B5EF4-FFF2-40B4-BE49-F238E27FC236}">
                <a16:creationId xmlns:a16="http://schemas.microsoft.com/office/drawing/2014/main" id="{835165F6-C617-48D4-88BD-8DAB507BC64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5E62B0-9698-40CD-98C6-5E76706D8EEE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1BD7A6-CF8A-491C-A7B1-3AC7F0BAC2CD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2A0427-CDA9-4104-80E0-62E1A331DB94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497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LG Custom Image - 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68F5605-B119-4D18-B4B6-D5629B4436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292608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726671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grpSp>
        <p:nvGrpSpPr>
          <p:cNvPr id="12" name="Graphic 9">
            <a:extLst>
              <a:ext uri="{FF2B5EF4-FFF2-40B4-BE49-F238E27FC236}">
                <a16:creationId xmlns:a16="http://schemas.microsoft.com/office/drawing/2014/main" id="{B96E7C20-9D5B-4B22-8E28-AA0C8A79B1D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17C018-D808-4F4A-89EC-7FB08C50DEC6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234C8A-EDFE-44F9-B336-B874D8FBCFF4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5233F1A-C03B-4B5A-A406-CC4E8F93C8B4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419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Graphic - 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466431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ForMC Nrw O" panose="020B0506020201010104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3166956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ForMC Nrw O" panose="020B0506020201010104" pitchFamily="34" charset="0"/>
              </a:defRPr>
            </a:lvl1pPr>
          </a:lstStyle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1" y="2717911"/>
            <a:ext cx="6702552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1" y="1430456"/>
            <a:ext cx="6702552" cy="1274195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aphic 9">
            <a:extLst>
              <a:ext uri="{FF2B5EF4-FFF2-40B4-BE49-F238E27FC236}">
                <a16:creationId xmlns:a16="http://schemas.microsoft.com/office/drawing/2014/main" id="{A4AE44F8-1426-47A8-AD24-1B39E53FC2A5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E3135D-F028-4808-98B4-75D1C3D0E912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6CE0B3E-E368-402F-BDF2-14974FDD38A3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8284E4-ECF5-4258-A538-80CAEFFEE4A2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663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ustom Image - Dark">
    <p:bg bwMode="gray">
      <p:bgPr>
        <a:solidFill>
          <a:srgbClr val="242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94918C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36592" y="3466431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ForMC Nrw O" panose="020B0506020201010104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736592" y="3166956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ForMC Nrw O" panose="020B0506020201010104" pitchFamily="34" charset="0"/>
              </a:defRPr>
            </a:lvl1pPr>
          </a:lstStyle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4736592" y="2717911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4736592" y="1627432"/>
            <a:ext cx="4365625" cy="107721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000" b="0">
                <a:solidFill>
                  <a:srgbClr val="FFFFFF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aphic 9">
            <a:extLst>
              <a:ext uri="{FF2B5EF4-FFF2-40B4-BE49-F238E27FC236}">
                <a16:creationId xmlns:a16="http://schemas.microsoft.com/office/drawing/2014/main" id="{EC174CAE-497F-4E7B-84CB-F92F060DD7F2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2112A1-9683-450E-B8A2-06BB6B84FDDE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7D67448-829A-4CEE-8E92-CEB47F8F013D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655F13-44A2-4E56-BAD4-49EDFD7B63C1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586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ustom Image - 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36592" y="3466431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ForMC Nrw O" panose="020B0506020201010104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736592" y="3166956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ForMC Nrw O" panose="020B0506020201010104" pitchFamily="34" charset="0"/>
              </a:defRPr>
            </a:lvl1pPr>
          </a:lstStyle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4736592" y="2717911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4736592" y="1627432"/>
            <a:ext cx="4365625" cy="107721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0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aphic 9">
            <a:extLst>
              <a:ext uri="{FF2B5EF4-FFF2-40B4-BE49-F238E27FC236}">
                <a16:creationId xmlns:a16="http://schemas.microsoft.com/office/drawing/2014/main" id="{D987D73D-9CBF-4D4A-9C6D-C2A04B4CDB3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464F4A-AA1E-412C-AC88-620F9044FCB8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59E2ED-8B2B-4FC0-8A68-EBBCA7E2F04A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8818FD-F4B8-4217-A2EA-8851C8CEE666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186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727556"/>
            <a:ext cx="5458009" cy="3588412"/>
          </a:xfrm>
        </p:spPr>
        <p:txBody>
          <a:bodyPr/>
          <a:lstStyle>
            <a:lvl1pPr marL="342900" indent="-342900">
              <a:buSzPct val="50000"/>
              <a:buFont typeface="+mj-lt"/>
              <a:buAutoNum type="arabicPeriod"/>
              <a:defRPr sz="2200"/>
            </a:lvl1pPr>
            <a:lvl2pPr marL="511175" indent="-138113">
              <a:buFont typeface="Mark Offc For MC" panose="020B0604020202020204" pitchFamily="34" charset="0"/>
              <a:buChar char="•"/>
              <a:defRPr/>
            </a:lvl2pPr>
            <a:lvl3pPr marL="514350" indent="0">
              <a:buNone/>
              <a:defRPr/>
            </a:lvl3pPr>
            <a:lvl4pPr marL="747713" indent="-131763">
              <a:defRPr/>
            </a:lvl4pPr>
            <a:lvl5pPr marL="855663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727556"/>
            <a:ext cx="2725896" cy="717196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7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458009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7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long) and Cont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164594" y="727556"/>
            <a:ext cx="8412854" cy="3592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3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long), Subtitle and Content (no bullets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727556"/>
            <a:ext cx="5458009" cy="3593789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727556"/>
            <a:ext cx="2725896" cy="717196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6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"/>
          <p:cNvSpPr/>
          <p:nvPr/>
        </p:nvSpPr>
        <p:spPr bwMode="gray">
          <a:xfrm>
            <a:off x="8980380" y="3130867"/>
            <a:ext cx="90964" cy="1481030"/>
          </a:xfrm>
          <a:prstGeom prst="rect">
            <a:avLst/>
          </a:prstGeom>
        </p:spPr>
        <p:txBody>
          <a:bodyPr vert="vert270" wrap="none" lIns="91440" tIns="45720" rIns="91440" bIns="45720" rtlCol="0" anchor="ctr"/>
          <a:lstStyle/>
          <a:p>
            <a:pPr lvl="0"/>
            <a:r>
              <a:rPr lang="en-US" sz="400" b="0" cap="none" baseline="0" noProof="0">
                <a:solidFill>
                  <a:srgbClr val="A2A2A2"/>
                </a:solidFill>
                <a:latin typeface="Mark Offc For MC" panose="020B0504020101010102" pitchFamily="34" charset="0"/>
              </a:rPr>
              <a:t>©2021 Mastercard. Proprietary and Confidential</a:t>
            </a:r>
            <a:endParaRPr lang="en-US" sz="400" b="0" cap="none" baseline="0" dirty="0">
              <a:solidFill>
                <a:srgbClr val="A2A2A2"/>
              </a:solidFill>
              <a:latin typeface="Mark Offc For MC" panose="020B0504020101010102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7492" y="4810812"/>
            <a:ext cx="228598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60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fld id="{3AB2DB24-5BB4-4F1B-973E-A10FA63D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40082" y="4810812"/>
            <a:ext cx="3319272" cy="273844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l">
              <a:defRPr sz="60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6628632" y="4810812"/>
            <a:ext cx="14529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19090" y="192024"/>
            <a:ext cx="5458358" cy="4125806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64593" y="192025"/>
            <a:ext cx="2725897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4" name="Graphic 9">
            <a:extLst>
              <a:ext uri="{FF2B5EF4-FFF2-40B4-BE49-F238E27FC236}">
                <a16:creationId xmlns:a16="http://schemas.microsoft.com/office/drawing/2014/main" id="{365FFD04-32CD-42E8-AB33-F3E93FC9D37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401987" y="4695711"/>
            <a:ext cx="482352" cy="300342"/>
            <a:chOff x="248864" y="1309239"/>
            <a:chExt cx="1116830" cy="69540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C3C96D2-0175-49F5-84A9-989686AF4BEC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575159-1EA0-47EC-A342-C29256969DF2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BB922E-38FB-4554-912E-59A49A219300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863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Mark Offc For MC Medium" panose="020B0604020101010102" pitchFamily="34" charset="0"/>
          <a:ea typeface="+mj-ea"/>
          <a:cs typeface="+mj-cs"/>
        </a:defRPr>
      </a:lvl1pPr>
    </p:titleStyle>
    <p:bodyStyle>
      <a:lvl1pPr marL="115885" indent="-115885" algn="l" defTabSz="685783" rtl="0" eaLnBrk="1" latinLnBrk="0" hangingPunct="1">
        <a:lnSpc>
          <a:spcPct val="90000"/>
        </a:lnSpc>
        <a:spcBef>
          <a:spcPts val="1200"/>
        </a:spcBef>
        <a:buFont typeface="Mark Offc For MC" panose="020B0504020101010102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31" indent="-139697" algn="l" defTabSz="685783" rtl="0" eaLnBrk="1" latinLnBrk="0" hangingPunct="1">
        <a:lnSpc>
          <a:spcPct val="90000"/>
        </a:lnSpc>
        <a:spcBef>
          <a:spcPts val="200"/>
        </a:spcBef>
        <a:buFont typeface="Mark Offc For MC" panose="020B0504020101010102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3215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68311" indent="-133347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4196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1620">
          <p15:clr>
            <a:srgbClr val="F26B43"/>
          </p15:clr>
        </p15:guide>
        <p15:guide id="8" pos="2880">
          <p15:clr>
            <a:srgbClr val="F26B43"/>
          </p15:clr>
        </p15:guide>
        <p15:guide id="9" pos="1919">
          <p15:clr>
            <a:srgbClr val="F26B43"/>
          </p15:clr>
        </p15:guide>
        <p15:guide id="10" pos="3843">
          <p15:clr>
            <a:srgbClr val="F26B43"/>
          </p15:clr>
        </p15:guide>
        <p15:guide id="11" orient="horz" pos="2903">
          <p15:clr>
            <a:srgbClr val="F26B43"/>
          </p15:clr>
        </p15:guide>
        <p15:guide id="12" orient="horz" pos="30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DF6319E-F5BD-468D-95F8-05B8F4A2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505826" y="2097"/>
            <a:ext cx="4638174" cy="513930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D441C-FC64-4AF9-9122-B3A9CA8CD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22EE9-C5EB-493E-88F5-0DB7DDC2C2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octobre 20, 2021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2C729-5240-433A-BFB8-B41D209A1597}"/>
              </a:ext>
            </a:extLst>
          </p:cNvPr>
          <p:cNvSpPr/>
          <p:nvPr/>
        </p:nvSpPr>
        <p:spPr bwMode="gray">
          <a:xfrm flipH="1">
            <a:off x="3176" y="0"/>
            <a:ext cx="4904104" cy="51414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FR" sz="1400" dirty="0">
              <a:solidFill>
                <a:srgbClr val="FFFFFF"/>
              </a:solidFill>
              <a:latin typeface="Mark Offc For MC Extra Light" panose="020B0404020101010102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FR" sz="1400" dirty="0">
                <a:solidFill>
                  <a:srgbClr val="FFFFFF"/>
                </a:solidFill>
                <a:latin typeface="Mark Offc For MC Extra Light" panose="020B0404020101010102" pitchFamily="34" charset="0"/>
                <a:ea typeface="+mj-ea"/>
                <a:cs typeface="+mj-cs"/>
              </a:rPr>
              <a:t>22 octobre 2021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B53583-7ED6-4A14-BB90-8983588ED32F}"/>
              </a:ext>
            </a:extLst>
          </p:cNvPr>
          <p:cNvGrpSpPr/>
          <p:nvPr/>
        </p:nvGrpSpPr>
        <p:grpSpPr>
          <a:xfrm>
            <a:off x="164592" y="1073793"/>
            <a:ext cx="4572726" cy="2363197"/>
            <a:chOff x="254814" y="1314814"/>
            <a:chExt cx="4572726" cy="25933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D00F82-221E-4855-86A3-EB1B33AA04A1}"/>
                </a:ext>
              </a:extLst>
            </p:cNvPr>
            <p:cNvSpPr txBox="1"/>
            <p:nvPr/>
          </p:nvSpPr>
          <p:spPr bwMode="gray">
            <a:xfrm>
              <a:off x="254814" y="1314814"/>
              <a:ext cx="45727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fr-FR" sz="2000" dirty="0">
                  <a:solidFill>
                    <a:srgbClr val="FFFFFF"/>
                  </a:solidFill>
                  <a:latin typeface="Mark Offc For MC Extra Light" panose="020B0404020101010102" pitchFamily="34" charset="0"/>
                  <a:ea typeface="+mj-ea"/>
                  <a:cs typeface="+mj-cs"/>
                </a:rPr>
                <a:t>Un retour sur votre engagement auprès de </a:t>
              </a:r>
              <a:r>
                <a:rPr lang="fr-FR" sz="2000" b="1" dirty="0">
                  <a:solidFill>
                    <a:srgbClr val="FF00FF"/>
                  </a:solidFill>
                  <a:latin typeface="Mark Offc For MC Extra Light" panose="020B0404020101010102" pitchFamily="34" charset="0"/>
                  <a:ea typeface="+mj-ea"/>
                  <a:cs typeface="+mj-cs"/>
                </a:rPr>
                <a:t>ForRose</a:t>
              </a:r>
              <a:r>
                <a:rPr lang="fr-FR" sz="1800" b="1" dirty="0">
                  <a:solidFill>
                    <a:schemeClr val="bg1"/>
                  </a:solidFill>
                </a:rPr>
                <a:t> </a:t>
              </a:r>
              <a:r>
                <a:rPr lang="fr-FR" sz="2000" dirty="0">
                  <a:solidFill>
                    <a:srgbClr val="FFFFFF"/>
                  </a:solidFill>
                  <a:latin typeface="Mark Offc For MC Extra Light" panose="020B0404020101010102" pitchFamily="34" charset="0"/>
                  <a:ea typeface="+mj-ea"/>
                  <a:cs typeface="+mj-cs"/>
                </a:rPr>
                <a:t>lors de la marche parrainée du vendredi 25 juin 2021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108D1E-610A-4538-A64C-FFE1FB1809DA}"/>
                </a:ext>
              </a:extLst>
            </p:cNvPr>
            <p:cNvSpPr txBox="1"/>
            <p:nvPr/>
          </p:nvSpPr>
          <p:spPr bwMode="gray">
            <a:xfrm>
              <a:off x="366238" y="2573994"/>
              <a:ext cx="434987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fr-FR" sz="1600" dirty="0">
                <a:solidFill>
                  <a:srgbClr val="FFFFFF"/>
                </a:solidFill>
                <a:latin typeface="Mark Offc For MC Extra Light" panose="020B0404020101010102" pitchFamily="34" charset="0"/>
                <a:ea typeface="+mj-ea"/>
                <a:cs typeface="+mj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FFBFF2-4D26-4457-981C-8B4376ACC35C}"/>
                </a:ext>
              </a:extLst>
            </p:cNvPr>
            <p:cNvGrpSpPr/>
            <p:nvPr/>
          </p:nvGrpSpPr>
          <p:grpSpPr>
            <a:xfrm>
              <a:off x="1380543" y="3063287"/>
              <a:ext cx="2159251" cy="844830"/>
              <a:chOff x="988246" y="3063287"/>
              <a:chExt cx="2159251" cy="84483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394154B-0DF0-4EC2-94DB-CECC0366F7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1C1C1E"/>
                  </a:clrFrom>
                  <a:clrTo>
                    <a:srgbClr val="1C1C1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88246" y="3248732"/>
                <a:ext cx="1299852" cy="502194"/>
              </a:xfrm>
              <a:prstGeom prst="rect">
                <a:avLst/>
              </a:prstGeom>
            </p:spPr>
          </p:pic>
          <p:pic>
            <p:nvPicPr>
              <p:cNvPr id="1028" name="Picture 4" descr="Lycées à Vitré : INSTITUTION JEANNE D&amp;#39;ARC avec Ouest-France">
                <a:extLst>
                  <a:ext uri="{FF2B5EF4-FFF2-40B4-BE49-F238E27FC236}">
                    <a16:creationId xmlns:a16="http://schemas.microsoft.com/office/drawing/2014/main" id="{073C9FC3-0431-4481-A094-328266317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8527" y="3063287"/>
                <a:ext cx="528970" cy="844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267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77971E-433A-462E-8171-E5A66932AAC9}"/>
              </a:ext>
            </a:extLst>
          </p:cNvPr>
          <p:cNvSpPr/>
          <p:nvPr/>
        </p:nvSpPr>
        <p:spPr bwMode="gray">
          <a:xfrm>
            <a:off x="8109284" y="132347"/>
            <a:ext cx="848227" cy="673769"/>
          </a:xfrm>
          <a:prstGeom prst="rect">
            <a:avLst/>
          </a:prstGeom>
          <a:solidFill>
            <a:srgbClr val="242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85EFEDAA-E9CD-465A-BD7B-1ED25081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4" y="216282"/>
            <a:ext cx="8412854" cy="480131"/>
          </a:xfrm>
        </p:spPr>
        <p:txBody>
          <a:bodyPr/>
          <a:lstStyle/>
          <a:p>
            <a:r>
              <a:rPr lang="fr-FR" sz="2800" dirty="0"/>
              <a:t>Quelques images de votre </a:t>
            </a:r>
            <a:r>
              <a:rPr lang="fr-FR" sz="2800" b="1" dirty="0">
                <a:solidFill>
                  <a:srgbClr val="FF00FF"/>
                </a:solidFill>
              </a:rPr>
              <a:t>succès </a:t>
            </a:r>
            <a:endParaRPr lang="en-US" sz="28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5C13C7-1550-4713-AC82-0B840441A4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C1C1E"/>
              </a:clrFrom>
              <a:clrTo>
                <a:srgbClr val="1C1C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6652" y="4745326"/>
            <a:ext cx="1037348" cy="39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C26F79-CB3B-4811-80F2-AFADEF8F0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4"/>
          <a:stretch/>
        </p:blipFill>
        <p:spPr>
          <a:xfrm>
            <a:off x="828185" y="780347"/>
            <a:ext cx="3979603" cy="2951070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FC1218-941F-457D-9F01-4BB6D04EF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11" y="1922006"/>
            <a:ext cx="4239105" cy="2951070"/>
          </a:xfrm>
          <a:prstGeom prst="roundRect">
            <a:avLst/>
          </a:prstGeom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D1FA9A70-09AC-4B44-9E04-545D339CF65C}"/>
              </a:ext>
            </a:extLst>
          </p:cNvPr>
          <p:cNvSpPr/>
          <p:nvPr/>
        </p:nvSpPr>
        <p:spPr bwMode="gray">
          <a:xfrm>
            <a:off x="8163105" y="132347"/>
            <a:ext cx="648000" cy="648000"/>
          </a:xfrm>
          <a:prstGeom prst="flowChartConnector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200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D5C13C7-1550-4713-AC82-0B840441A4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C1C1E"/>
              </a:clrFrom>
              <a:clrTo>
                <a:srgbClr val="1C1C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6652" y="4745326"/>
            <a:ext cx="1037348" cy="39817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E4DAB53-F9A2-4C65-9E8B-1CBF6C73D3F5}"/>
              </a:ext>
            </a:extLst>
          </p:cNvPr>
          <p:cNvGrpSpPr/>
          <p:nvPr/>
        </p:nvGrpSpPr>
        <p:grpSpPr>
          <a:xfrm>
            <a:off x="635801" y="955527"/>
            <a:ext cx="7872398" cy="3506427"/>
            <a:chOff x="332895" y="955527"/>
            <a:chExt cx="7872398" cy="35064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B262CF-E68C-4B48-BD50-22E9A3979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95" y="955527"/>
              <a:ext cx="4239105" cy="3506426"/>
            </a:xfrm>
            <a:prstGeom prst="round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24D537-B818-4814-AC4C-7C8C31ECC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3187" y="955527"/>
              <a:ext cx="3182106" cy="3506427"/>
            </a:xfrm>
            <a:prstGeom prst="round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E4D27AC-C18C-4453-8CD4-0CF8D6E4F602}"/>
              </a:ext>
            </a:extLst>
          </p:cNvPr>
          <p:cNvSpPr/>
          <p:nvPr/>
        </p:nvSpPr>
        <p:spPr bwMode="gray">
          <a:xfrm>
            <a:off x="8205293" y="210553"/>
            <a:ext cx="770265" cy="517358"/>
          </a:xfrm>
          <a:prstGeom prst="rect">
            <a:avLst/>
          </a:prstGeom>
          <a:solidFill>
            <a:srgbClr val="242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81A43-DB16-44DA-B2ED-534EAB1356E8}"/>
              </a:ext>
            </a:extLst>
          </p:cNvPr>
          <p:cNvSpPr/>
          <p:nvPr/>
        </p:nvSpPr>
        <p:spPr bwMode="gray">
          <a:xfrm>
            <a:off x="8109284" y="132347"/>
            <a:ext cx="848227" cy="673769"/>
          </a:xfrm>
          <a:prstGeom prst="rect">
            <a:avLst/>
          </a:prstGeom>
          <a:solidFill>
            <a:srgbClr val="242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5" name="Title 7">
            <a:extLst>
              <a:ext uri="{FF2B5EF4-FFF2-40B4-BE49-F238E27FC236}">
                <a16:creationId xmlns:a16="http://schemas.microsoft.com/office/drawing/2014/main" id="{AF71C44B-5867-419F-82BB-2939AE9F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4" y="216282"/>
            <a:ext cx="8412854" cy="480131"/>
          </a:xfrm>
        </p:spPr>
        <p:txBody>
          <a:bodyPr/>
          <a:lstStyle/>
          <a:p>
            <a:r>
              <a:rPr lang="fr-FR" sz="2800" dirty="0"/>
              <a:t>Quelques images de votre </a:t>
            </a:r>
            <a:r>
              <a:rPr lang="fr-FR" sz="2800" b="1" dirty="0">
                <a:solidFill>
                  <a:srgbClr val="FF00FF"/>
                </a:solidFill>
              </a:rPr>
              <a:t>succès </a:t>
            </a:r>
            <a:endParaRPr lang="en-US" sz="28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632E71-F9CA-4D25-A83F-DE7A7EA04719}"/>
              </a:ext>
            </a:extLst>
          </p:cNvPr>
          <p:cNvSpPr/>
          <p:nvPr/>
        </p:nvSpPr>
        <p:spPr bwMode="gray">
          <a:xfrm>
            <a:off x="8261684" y="284747"/>
            <a:ext cx="848227" cy="673769"/>
          </a:xfrm>
          <a:prstGeom prst="rect">
            <a:avLst/>
          </a:prstGeom>
          <a:solidFill>
            <a:srgbClr val="242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7EF76CB0-4292-4268-B552-A3A5BAD8CC4A}"/>
              </a:ext>
            </a:extLst>
          </p:cNvPr>
          <p:cNvSpPr/>
          <p:nvPr/>
        </p:nvSpPr>
        <p:spPr bwMode="gray">
          <a:xfrm>
            <a:off x="8163105" y="132347"/>
            <a:ext cx="648000" cy="648000"/>
          </a:xfrm>
          <a:prstGeom prst="flowChartConnector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1162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77971E-433A-462E-8171-E5A66932AAC9}"/>
              </a:ext>
            </a:extLst>
          </p:cNvPr>
          <p:cNvSpPr/>
          <p:nvPr/>
        </p:nvSpPr>
        <p:spPr bwMode="gray">
          <a:xfrm>
            <a:off x="8109284" y="132347"/>
            <a:ext cx="848227" cy="673769"/>
          </a:xfrm>
          <a:prstGeom prst="rect">
            <a:avLst/>
          </a:prstGeom>
          <a:solidFill>
            <a:srgbClr val="242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5C13C7-1550-4713-AC82-0B840441A4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C1C1E"/>
              </a:clrFrom>
              <a:clrTo>
                <a:srgbClr val="1C1C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6652" y="4745326"/>
            <a:ext cx="1037348" cy="398174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4F927CF6-1A4D-471F-84D9-3DB9978486FE}"/>
              </a:ext>
            </a:extLst>
          </p:cNvPr>
          <p:cNvSpPr/>
          <p:nvPr/>
        </p:nvSpPr>
        <p:spPr bwMode="gray">
          <a:xfrm>
            <a:off x="8163105" y="132347"/>
            <a:ext cx="648000" cy="648000"/>
          </a:xfrm>
          <a:prstGeom prst="flowChartConnector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FF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96FFDC-E34F-4E4B-88FC-BEA75CD47A4C}"/>
              </a:ext>
            </a:extLst>
          </p:cNvPr>
          <p:cNvGrpSpPr/>
          <p:nvPr/>
        </p:nvGrpSpPr>
        <p:grpSpPr>
          <a:xfrm>
            <a:off x="724518" y="2021414"/>
            <a:ext cx="1996765" cy="1080056"/>
            <a:chOff x="724518" y="2021414"/>
            <a:chExt cx="1996765" cy="108005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8B2EC6F-6EAF-447F-A086-426D42FA1AB2}"/>
                </a:ext>
              </a:extLst>
            </p:cNvPr>
            <p:cNvSpPr txBox="1"/>
            <p:nvPr/>
          </p:nvSpPr>
          <p:spPr bwMode="gray">
            <a:xfrm>
              <a:off x="724518" y="2732138"/>
              <a:ext cx="1996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fr-FR" sz="2000" dirty="0">
                  <a:solidFill>
                    <a:srgbClr val="FFFFFF"/>
                  </a:solidFill>
                  <a:latin typeface="Mark Offc For MC Extra Light" panose="020B0404020101010102" pitchFamily="34" charset="0"/>
                  <a:ea typeface="+mj-ea"/>
                  <a:cs typeface="+mj-cs"/>
                </a:rPr>
                <a:t>participant(e)s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0D4230-E231-4594-88D3-FD0ABD5B1043}"/>
                </a:ext>
              </a:extLst>
            </p:cNvPr>
            <p:cNvSpPr txBox="1"/>
            <p:nvPr/>
          </p:nvSpPr>
          <p:spPr bwMode="gray">
            <a:xfrm>
              <a:off x="1305959" y="2021414"/>
              <a:ext cx="833883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fr-FR" sz="2800" b="1" dirty="0">
                  <a:solidFill>
                    <a:srgbClr val="FF00FF"/>
                  </a:solidFill>
                  <a:latin typeface="Mark Offc For MC Extra Light" panose="020B0404020101010102" pitchFamily="34" charset="0"/>
                  <a:ea typeface="+mj-ea"/>
                  <a:cs typeface="+mj-cs"/>
                </a:rPr>
                <a:t>204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8A8BB4-E8CE-4D0E-A9B0-FCC8327A3995}"/>
              </a:ext>
            </a:extLst>
          </p:cNvPr>
          <p:cNvGrpSpPr/>
          <p:nvPr/>
        </p:nvGrpSpPr>
        <p:grpSpPr>
          <a:xfrm>
            <a:off x="3224184" y="2021414"/>
            <a:ext cx="2489849" cy="1357055"/>
            <a:chOff x="3224183" y="2021414"/>
            <a:chExt cx="2489849" cy="13570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7CF3A7-BF12-430A-B1C7-E70D08E81F66}"/>
                </a:ext>
              </a:extLst>
            </p:cNvPr>
            <p:cNvSpPr txBox="1"/>
            <p:nvPr/>
          </p:nvSpPr>
          <p:spPr bwMode="gray">
            <a:xfrm>
              <a:off x="3224183" y="2732138"/>
              <a:ext cx="2489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fr-FR" sz="2000" dirty="0">
                  <a:solidFill>
                    <a:srgbClr val="FFFFFF"/>
                  </a:solidFill>
                  <a:latin typeface="Mark Offc For MC Extra Light" panose="020B0404020101010102" pitchFamily="34" charset="0"/>
                  <a:ea typeface="+mj-ea"/>
                  <a:cs typeface="+mj-cs"/>
                </a:rPr>
                <a:t>tours/ kilomètres parcourus au total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BBF5AE-6097-42D5-B34C-6B96DEB24155}"/>
                </a:ext>
              </a:extLst>
            </p:cNvPr>
            <p:cNvSpPr txBox="1"/>
            <p:nvPr/>
          </p:nvSpPr>
          <p:spPr bwMode="gray">
            <a:xfrm>
              <a:off x="3297340" y="2021414"/>
              <a:ext cx="2343535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fr-FR" sz="2800" b="1" dirty="0">
                  <a:solidFill>
                    <a:srgbClr val="FF00FF"/>
                  </a:solidFill>
                  <a:latin typeface="Mark Offc For MC Extra Light" panose="020B0404020101010102" pitchFamily="34" charset="0"/>
                  <a:ea typeface="+mj-ea"/>
                  <a:cs typeface="+mj-cs"/>
                </a:rPr>
                <a:t>~1200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90164-C60F-4E70-9A49-BDE347925892}"/>
              </a:ext>
            </a:extLst>
          </p:cNvPr>
          <p:cNvGrpSpPr/>
          <p:nvPr/>
        </p:nvGrpSpPr>
        <p:grpSpPr>
          <a:xfrm>
            <a:off x="6394866" y="2021414"/>
            <a:ext cx="1588898" cy="1080056"/>
            <a:chOff x="6394866" y="2021414"/>
            <a:chExt cx="1588898" cy="108005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123A99-594C-4343-96A4-70E0218C0C32}"/>
                </a:ext>
              </a:extLst>
            </p:cNvPr>
            <p:cNvSpPr txBox="1"/>
            <p:nvPr/>
          </p:nvSpPr>
          <p:spPr bwMode="gray">
            <a:xfrm>
              <a:off x="6560102" y="2732138"/>
              <a:ext cx="1258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fr-FR" sz="2000" dirty="0">
                  <a:solidFill>
                    <a:srgbClr val="FFFFFF"/>
                  </a:solidFill>
                  <a:latin typeface="Mark Offc For MC Extra Light" panose="020B0404020101010102" pitchFamily="34" charset="0"/>
                  <a:ea typeface="+mj-ea"/>
                  <a:cs typeface="+mj-cs"/>
                </a:rPr>
                <a:t>€ récoltés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F58822-7951-47A5-977A-C54C2928EFE8}"/>
                </a:ext>
              </a:extLst>
            </p:cNvPr>
            <p:cNvSpPr txBox="1"/>
            <p:nvPr/>
          </p:nvSpPr>
          <p:spPr bwMode="gray">
            <a:xfrm>
              <a:off x="6394866" y="2021414"/>
              <a:ext cx="1588898" cy="840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fr-FR" sz="5400" b="1" dirty="0">
                  <a:solidFill>
                    <a:srgbClr val="FF00FF"/>
                  </a:solidFill>
                  <a:latin typeface="Mark Offc For MC Extra Light" panose="020B0404020101010102" pitchFamily="34" charset="0"/>
                  <a:ea typeface="+mj-ea"/>
                  <a:cs typeface="+mj-cs"/>
                </a:rPr>
                <a:t>2279</a:t>
              </a:r>
            </a:p>
          </p:txBody>
        </p:sp>
      </p:grpSp>
      <p:sp>
        <p:nvSpPr>
          <p:cNvPr id="29" name="Title 7">
            <a:extLst>
              <a:ext uri="{FF2B5EF4-FFF2-40B4-BE49-F238E27FC236}">
                <a16:creationId xmlns:a16="http://schemas.microsoft.com/office/drawing/2014/main" id="{43F216AF-72E8-4C6B-A1EA-4491DEF54FE4}"/>
              </a:ext>
            </a:extLst>
          </p:cNvPr>
          <p:cNvSpPr txBox="1">
            <a:spLocks/>
          </p:cNvSpPr>
          <p:nvPr/>
        </p:nvSpPr>
        <p:spPr bwMode="gray">
          <a:xfrm>
            <a:off x="164594" y="216282"/>
            <a:ext cx="8412854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rgbClr val="FFFFFF"/>
                </a:solidFill>
                <a:latin typeface="Mark Offc For MC Extra Light" panose="020B0404020101010102" pitchFamily="34" charset="0"/>
                <a:ea typeface="+mj-ea"/>
                <a:cs typeface="+mj-cs"/>
              </a:defRPr>
            </a:lvl1pPr>
          </a:lstStyle>
          <a:p>
            <a:r>
              <a:rPr lang="fr-FR" sz="2800" dirty="0"/>
              <a:t>Vous avez </a:t>
            </a:r>
            <a:r>
              <a:rPr lang="fr-FR" sz="2800"/>
              <a:t>été </a:t>
            </a:r>
            <a:r>
              <a:rPr lang="fr-FR" sz="2800" b="1">
                <a:solidFill>
                  <a:srgbClr val="FF00FF"/>
                </a:solidFill>
              </a:rPr>
              <a:t>... </a:t>
            </a:r>
            <a:r>
              <a:rPr lang="fr-FR" sz="2800" b="1" dirty="0">
                <a:solidFill>
                  <a:srgbClr val="FF00FF"/>
                </a:solidFill>
              </a:rPr>
              <a:t>remarquables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227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77971E-433A-462E-8171-E5A66932AAC9}"/>
              </a:ext>
            </a:extLst>
          </p:cNvPr>
          <p:cNvSpPr/>
          <p:nvPr/>
        </p:nvSpPr>
        <p:spPr bwMode="gray">
          <a:xfrm>
            <a:off x="8109284" y="132347"/>
            <a:ext cx="848227" cy="673769"/>
          </a:xfrm>
          <a:prstGeom prst="rect">
            <a:avLst/>
          </a:prstGeom>
          <a:solidFill>
            <a:srgbClr val="242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5C13C7-1550-4713-AC82-0B840441A4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C1C1E"/>
              </a:clrFrom>
              <a:clrTo>
                <a:srgbClr val="1C1C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6652" y="4745326"/>
            <a:ext cx="1037348" cy="398174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4F927CF6-1A4D-471F-84D9-3DB9978486FE}"/>
              </a:ext>
            </a:extLst>
          </p:cNvPr>
          <p:cNvSpPr/>
          <p:nvPr/>
        </p:nvSpPr>
        <p:spPr bwMode="gray">
          <a:xfrm>
            <a:off x="8163105" y="132347"/>
            <a:ext cx="648000" cy="648000"/>
          </a:xfrm>
          <a:prstGeom prst="flowChartConnector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FF"/>
                </a:solidFill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078E1F-6804-4F6D-9A9A-F59A9CF31EFF}"/>
              </a:ext>
            </a:extLst>
          </p:cNvPr>
          <p:cNvGrpSpPr/>
          <p:nvPr/>
        </p:nvGrpSpPr>
        <p:grpSpPr>
          <a:xfrm>
            <a:off x="1145735" y="1145801"/>
            <a:ext cx="6852531" cy="2851897"/>
            <a:chOff x="739659" y="1145801"/>
            <a:chExt cx="6852531" cy="28518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E82C05-0528-4994-BF33-618EC7ADA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659" y="1145801"/>
              <a:ext cx="4229080" cy="2851897"/>
            </a:xfrm>
            <a:prstGeom prst="round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0360B33-4D59-4387-A595-A9F698023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363" y="1145801"/>
              <a:ext cx="2302827" cy="2851897"/>
            </a:xfrm>
            <a:prstGeom prst="round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BE11501-BB5C-4ABA-91CD-7DC1277B4A51}"/>
              </a:ext>
            </a:extLst>
          </p:cNvPr>
          <p:cNvSpPr txBox="1"/>
          <p:nvPr/>
        </p:nvSpPr>
        <p:spPr bwMode="gray">
          <a:xfrm>
            <a:off x="1798580" y="4290120"/>
            <a:ext cx="554684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600" dirty="0">
                <a:solidFill>
                  <a:srgbClr val="FFFFFF"/>
                </a:solidFill>
                <a:latin typeface="Mark Offc For MC Extra Light" panose="020B0404020101010102" pitchFamily="34" charset="0"/>
                <a:ea typeface="+mj-ea"/>
                <a:cs typeface="+mj-cs"/>
              </a:rPr>
              <a:t>Ces dons ont permis de financer des taies d’oreiller…</a:t>
            </a:r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id="{D49FB066-AE63-4E08-84C3-6FB87B8911A1}"/>
              </a:ext>
            </a:extLst>
          </p:cNvPr>
          <p:cNvSpPr txBox="1">
            <a:spLocks/>
          </p:cNvSpPr>
          <p:nvPr/>
        </p:nvSpPr>
        <p:spPr bwMode="gray">
          <a:xfrm>
            <a:off x="164594" y="216282"/>
            <a:ext cx="8412854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rgbClr val="FFFFFF"/>
                </a:solidFill>
                <a:latin typeface="Mark Offc For MC Extra Light" panose="020B0404020101010102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bg1"/>
                </a:solidFill>
              </a:rPr>
              <a:t>Des projets </a:t>
            </a:r>
            <a:r>
              <a:rPr lang="fr-FR" sz="2800" b="1" dirty="0">
                <a:solidFill>
                  <a:srgbClr val="FF00FF"/>
                </a:solidFill>
              </a:rPr>
              <a:t>utiles </a:t>
            </a:r>
            <a:r>
              <a:rPr lang="fr-FR" sz="2800" dirty="0">
                <a:solidFill>
                  <a:schemeClr val="bg1"/>
                </a:solidFill>
              </a:rPr>
              <a:t>et</a:t>
            </a:r>
            <a:r>
              <a:rPr lang="fr-FR" sz="2800" b="1" dirty="0">
                <a:solidFill>
                  <a:srgbClr val="FF00FF"/>
                </a:solidFill>
              </a:rPr>
              <a:t> concrets </a:t>
            </a:r>
            <a:r>
              <a:rPr lang="fr-FR" sz="2800" dirty="0">
                <a:solidFill>
                  <a:schemeClr val="bg1"/>
                </a:solidFill>
              </a:rPr>
              <a:t>grâce à vous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6844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91D7EA-5C0F-4EB8-9100-C9C59BFA5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60" y="920713"/>
            <a:ext cx="2691019" cy="1829984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A331A0-4E1C-4652-B64E-333078074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12" y="2968981"/>
            <a:ext cx="2691020" cy="1836000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B3B1D-454B-467C-B896-7E21C0AF2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61" y="2968982"/>
            <a:ext cx="2699139" cy="1836000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63044-6911-45A2-886E-A3D3870C1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212" y="914697"/>
            <a:ext cx="2694019" cy="1836000"/>
          </a:xfrm>
          <a:prstGeom prst="round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77971E-433A-462E-8171-E5A66932AAC9}"/>
              </a:ext>
            </a:extLst>
          </p:cNvPr>
          <p:cNvSpPr/>
          <p:nvPr/>
        </p:nvSpPr>
        <p:spPr bwMode="gray">
          <a:xfrm>
            <a:off x="8109284" y="132347"/>
            <a:ext cx="848227" cy="673769"/>
          </a:xfrm>
          <a:prstGeom prst="rect">
            <a:avLst/>
          </a:prstGeom>
          <a:solidFill>
            <a:srgbClr val="242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5C13C7-1550-4713-AC82-0B840441A4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1C1C1E"/>
              </a:clrFrom>
              <a:clrTo>
                <a:srgbClr val="1C1C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6652" y="4745326"/>
            <a:ext cx="1037348" cy="398174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4F927CF6-1A4D-471F-84D9-3DB9978486FE}"/>
              </a:ext>
            </a:extLst>
          </p:cNvPr>
          <p:cNvSpPr/>
          <p:nvPr/>
        </p:nvSpPr>
        <p:spPr bwMode="gray">
          <a:xfrm>
            <a:off x="8163105" y="132347"/>
            <a:ext cx="648000" cy="648000"/>
          </a:xfrm>
          <a:prstGeom prst="flowChartConnector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id="{D49FB066-AE63-4E08-84C3-6FB87B8911A1}"/>
              </a:ext>
            </a:extLst>
          </p:cNvPr>
          <p:cNvSpPr txBox="1">
            <a:spLocks/>
          </p:cNvSpPr>
          <p:nvPr/>
        </p:nvSpPr>
        <p:spPr bwMode="gray">
          <a:xfrm>
            <a:off x="164594" y="216282"/>
            <a:ext cx="8412854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rgbClr val="FFFFFF"/>
                </a:solidFill>
                <a:latin typeface="Mark Offc For MC Extra Light" panose="020B0404020101010102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bg1"/>
                </a:solidFill>
              </a:rPr>
              <a:t>Des projets </a:t>
            </a:r>
            <a:r>
              <a:rPr lang="fr-FR" sz="2800" b="1" dirty="0">
                <a:solidFill>
                  <a:srgbClr val="FF00FF"/>
                </a:solidFill>
              </a:rPr>
              <a:t>utiles </a:t>
            </a:r>
            <a:r>
              <a:rPr lang="fr-FR" sz="2800" dirty="0">
                <a:solidFill>
                  <a:schemeClr val="bg1"/>
                </a:solidFill>
              </a:rPr>
              <a:t>et</a:t>
            </a:r>
            <a:r>
              <a:rPr lang="fr-FR" sz="2800" b="1" dirty="0">
                <a:solidFill>
                  <a:srgbClr val="FF00FF"/>
                </a:solidFill>
              </a:rPr>
              <a:t> concrets </a:t>
            </a:r>
            <a:r>
              <a:rPr lang="fr-FR" sz="2800" dirty="0">
                <a:solidFill>
                  <a:schemeClr val="bg1"/>
                </a:solidFill>
              </a:rPr>
              <a:t>grâce à vous</a:t>
            </a:r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4830E0-288D-41EC-BF70-786AF264A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864" y="1869276"/>
            <a:ext cx="2257575" cy="2935705"/>
          </a:xfrm>
          <a:prstGeom prst="round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A3A8FD8-DDF2-4675-9D2A-5113554457A2}"/>
              </a:ext>
            </a:extLst>
          </p:cNvPr>
          <p:cNvSpPr txBox="1"/>
          <p:nvPr/>
        </p:nvSpPr>
        <p:spPr bwMode="gray">
          <a:xfrm>
            <a:off x="6305863" y="914697"/>
            <a:ext cx="225757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FR" sz="1400" dirty="0">
                <a:solidFill>
                  <a:srgbClr val="FFFFFF"/>
                </a:solidFill>
                <a:latin typeface="Mark Offc For MC Extra Light" panose="020B0404020101010102" pitchFamily="34" charset="0"/>
                <a:ea typeface="+mj-ea"/>
                <a:cs typeface="+mj-cs"/>
              </a:rPr>
              <a:t>… et du matériel sportif et ludique pour les enfants malades de l’hôpital Sud de Rennes !</a:t>
            </a:r>
          </a:p>
        </p:txBody>
      </p:sp>
    </p:spTree>
    <p:extLst>
      <p:ext uri="{BB962C8B-B14F-4D97-AF65-F5344CB8AC3E}">
        <p14:creationId xmlns:p14="http://schemas.microsoft.com/office/powerpoint/2010/main" val="58876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77971E-433A-462E-8171-E5A66932AAC9}"/>
              </a:ext>
            </a:extLst>
          </p:cNvPr>
          <p:cNvSpPr/>
          <p:nvPr/>
        </p:nvSpPr>
        <p:spPr bwMode="gray">
          <a:xfrm>
            <a:off x="8109284" y="132347"/>
            <a:ext cx="848227" cy="673769"/>
          </a:xfrm>
          <a:prstGeom prst="rect">
            <a:avLst/>
          </a:prstGeom>
          <a:solidFill>
            <a:srgbClr val="242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85EFEDAA-E9CD-465A-BD7B-1ED25081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4" y="1498600"/>
            <a:ext cx="8412854" cy="2615111"/>
          </a:xfrm>
        </p:spPr>
        <p:txBody>
          <a:bodyPr/>
          <a:lstStyle/>
          <a:p>
            <a:pPr algn="ctr"/>
            <a:r>
              <a:rPr lang="en-US" sz="2800" dirty="0"/>
              <a:t> </a:t>
            </a:r>
            <a:r>
              <a:rPr lang="en-US" sz="2800" dirty="0" err="1"/>
              <a:t>Alors</a:t>
            </a:r>
            <a:r>
              <a:rPr lang="en-US" sz="2800" dirty="0"/>
              <a:t>, à nouveau au nom de FOR ROSE,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6600" b="1" dirty="0">
                <a:solidFill>
                  <a:srgbClr val="FF00FF"/>
                </a:solidFill>
              </a:rPr>
              <a:t>BRAVO</a:t>
            </a:r>
            <a:r>
              <a:rPr lang="en-US" sz="6600" dirty="0"/>
              <a:t> et </a:t>
            </a:r>
            <a:r>
              <a:rPr lang="en-US" sz="6600" b="1" dirty="0">
                <a:solidFill>
                  <a:srgbClr val="FF00FF"/>
                </a:solidFill>
              </a:rPr>
              <a:t>MERCI </a:t>
            </a:r>
            <a:r>
              <a:rPr lang="en-US" sz="6600" dirty="0"/>
              <a:t>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5C13C7-1550-4713-AC82-0B840441A4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C1C1E"/>
              </a:clrFrom>
              <a:clrTo>
                <a:srgbClr val="1C1C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6652" y="4745326"/>
            <a:ext cx="1037348" cy="3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18556"/>
      </p:ext>
    </p:extLst>
  </p:cSld>
  <p:clrMapOvr>
    <a:masterClrMapping/>
  </p:clrMapOvr>
</p:sld>
</file>

<file path=ppt/theme/theme1.xml><?xml version="1.0" encoding="utf-8"?>
<a:theme xmlns:a="http://schemas.openxmlformats.org/drawingml/2006/main" name="mc_template_20190705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2">
      <a:majorFont>
        <a:latin typeface="Mark Offc For MC Light"/>
        <a:ea typeface=""/>
        <a:cs typeface=""/>
      </a:majorFont>
      <a:minorFont>
        <a:latin typeface="MarkForMC Nrw 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c_template_8ST.potx" id="{5405C9FA-591B-423D-9861-604982ED4834}" vid="{BE2D1D4B-5B21-44CB-8F77-9C461D51DBB5}"/>
    </a:ext>
  </a:extLst>
</a:theme>
</file>

<file path=ppt/theme/theme2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F2869AB-A7E6-49DA-B356-DAF3EDC1EE6B}">
  <we:reference id="ff1b65c4-be5a-40bc-9967-5937b8daad41" version="1.0.0.1" store="EXCatalog" storeType="EXCatalog"/>
  <we:alternateReferences/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mc_template_8ST</Template>
  <TotalTime>1383</TotalTime>
  <Words>119</Words>
  <Application>Microsoft Office PowerPoint</Application>
  <PresentationFormat>Affichage à l'écran (16:9)</PresentationFormat>
  <Paragraphs>37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Mark Offc For MC</vt:lpstr>
      <vt:lpstr>Mark Offc For MC Extra Light</vt:lpstr>
      <vt:lpstr>Mark Offc For MC Medium</vt:lpstr>
      <vt:lpstr>MarkForMC Nrw O</vt:lpstr>
      <vt:lpstr>mc_template_20190705</vt:lpstr>
      <vt:lpstr>Présentation PowerPoint</vt:lpstr>
      <vt:lpstr>Quelques images de votre succès </vt:lpstr>
      <vt:lpstr>Quelques images de votre succès </vt:lpstr>
      <vt:lpstr>Présentation PowerPoint</vt:lpstr>
      <vt:lpstr>Présentation PowerPoint</vt:lpstr>
      <vt:lpstr>Présentation PowerPoint</vt:lpstr>
      <vt:lpstr> Alors, à nouveau au nom de FOR ROSE,    BRAVO et 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Touche, Mégane</dc:creator>
  <cp:lastModifiedBy>Christel DRUGEOT</cp:lastModifiedBy>
  <cp:revision>16</cp:revision>
  <dcterms:created xsi:type="dcterms:W3CDTF">2021-10-20T09:38:17Z</dcterms:created>
  <dcterms:modified xsi:type="dcterms:W3CDTF">2021-10-22T13:43:53Z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c_template_date">
    <vt:lpwstr>20191108</vt:lpwstr>
  </property>
</Properties>
</file>